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8" r:id="rId1"/>
  </p:sldMasterIdLst>
  <p:sldIdLst>
    <p:sldId id="256" r:id="rId2"/>
    <p:sldId id="257" r:id="rId3"/>
    <p:sldId id="261" r:id="rId4"/>
    <p:sldId id="263" r:id="rId5"/>
    <p:sldId id="258" r:id="rId6"/>
    <p:sldId id="259" r:id="rId7"/>
    <p:sldId id="260" r:id="rId8"/>
    <p:sldId id="264" r:id="rId9"/>
    <p:sldId id="282" r:id="rId10"/>
    <p:sldId id="287" r:id="rId11"/>
    <p:sldId id="265" r:id="rId12"/>
    <p:sldId id="283" r:id="rId13"/>
    <p:sldId id="284" r:id="rId14"/>
    <p:sldId id="288" r:id="rId15"/>
    <p:sldId id="286" r:id="rId16"/>
    <p:sldId id="285" r:id="rId17"/>
    <p:sldId id="289" r:id="rId18"/>
    <p:sldId id="270"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60"/>
  </p:normalViewPr>
  <p:slideViewPr>
    <p:cSldViewPr snapToGrid="0">
      <p:cViewPr>
        <p:scale>
          <a:sx n="81" d="100"/>
          <a:sy n="81" d="100"/>
        </p:scale>
        <p:origin x="-96"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9729D-2C22-486B-A8A5-AF34295DBA32}"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uk-UA"/>
        </a:p>
      </dgm:t>
    </dgm:pt>
    <dgm:pt modelId="{3B00DE0D-3636-4252-8B82-9D95EDFF9F71}">
      <dgm:prSet phldrT="[Текст]"/>
      <dgm:spPr/>
      <dgm:t>
        <a:bodyPr/>
        <a:lstStyle/>
        <a:p>
          <a:r>
            <a:rPr lang="uk-UA" dirty="0">
              <a:solidFill>
                <a:schemeClr val="bg1"/>
              </a:solidFill>
            </a:rPr>
            <a:t>упаковка товару</a:t>
          </a:r>
        </a:p>
      </dgm:t>
    </dgm:pt>
    <dgm:pt modelId="{4EEEE2EA-59D4-48A4-BAA0-4AA791284616}" type="parTrans" cxnId="{4A0190B5-CAA4-42D2-88F1-D911283A6896}">
      <dgm:prSet/>
      <dgm:spPr/>
      <dgm:t>
        <a:bodyPr/>
        <a:lstStyle/>
        <a:p>
          <a:endParaRPr lang="uk-UA"/>
        </a:p>
      </dgm:t>
    </dgm:pt>
    <dgm:pt modelId="{FD85D71B-1D20-43EF-B1E9-8B4647461FBF}" type="sibTrans" cxnId="{4A0190B5-CAA4-42D2-88F1-D911283A6896}">
      <dgm:prSet/>
      <dgm:spPr/>
      <dgm:t>
        <a:bodyPr/>
        <a:lstStyle/>
        <a:p>
          <a:endParaRPr lang="uk-UA"/>
        </a:p>
      </dgm:t>
    </dgm:pt>
    <dgm:pt modelId="{A4285F80-E16C-4E06-A54A-54705462B8D4}">
      <dgm:prSet phldrT="[Текст]"/>
      <dgm:spPr/>
      <dgm:t>
        <a:bodyPr/>
        <a:lstStyle/>
        <a:p>
          <a:r>
            <a:rPr lang="uk-UA" dirty="0">
              <a:solidFill>
                <a:schemeClr val="bg1"/>
              </a:solidFill>
            </a:rPr>
            <a:t>ділова документація</a:t>
          </a:r>
        </a:p>
      </dgm:t>
    </dgm:pt>
    <dgm:pt modelId="{80BBF5B2-5680-4FFA-BD4C-2A4426C768BF}" type="parTrans" cxnId="{8F5EABFB-5BA3-4B70-8BAE-3C21FAE656E9}">
      <dgm:prSet/>
      <dgm:spPr/>
      <dgm:t>
        <a:bodyPr/>
        <a:lstStyle/>
        <a:p>
          <a:endParaRPr lang="uk-UA"/>
        </a:p>
      </dgm:t>
    </dgm:pt>
    <dgm:pt modelId="{2576FBA9-3DB8-4BE0-A845-01EF26BC3A3E}" type="sibTrans" cxnId="{8F5EABFB-5BA3-4B70-8BAE-3C21FAE656E9}">
      <dgm:prSet/>
      <dgm:spPr/>
      <dgm:t>
        <a:bodyPr/>
        <a:lstStyle/>
        <a:p>
          <a:endParaRPr lang="uk-UA"/>
        </a:p>
      </dgm:t>
    </dgm:pt>
    <dgm:pt modelId="{697BD77E-5310-48D5-BCF7-15CD923AD882}">
      <dgm:prSet phldrT="[Текст]"/>
      <dgm:spPr/>
      <dgm:t>
        <a:bodyPr/>
        <a:lstStyle/>
        <a:p>
          <a:r>
            <a:rPr lang="uk-UA" dirty="0">
              <a:solidFill>
                <a:schemeClr val="bg1"/>
              </a:solidFill>
            </a:rPr>
            <a:t>різні папки і каталоги</a:t>
          </a:r>
        </a:p>
      </dgm:t>
    </dgm:pt>
    <dgm:pt modelId="{E32406B1-45C1-4579-A5AF-EFE6064AE662}" type="parTrans" cxnId="{0A05E322-7699-49B9-9CD5-79E1CDB90392}">
      <dgm:prSet/>
      <dgm:spPr/>
      <dgm:t>
        <a:bodyPr/>
        <a:lstStyle/>
        <a:p>
          <a:endParaRPr lang="uk-UA"/>
        </a:p>
      </dgm:t>
    </dgm:pt>
    <dgm:pt modelId="{3965F893-F87A-4694-9471-B9275B36EB0E}" type="sibTrans" cxnId="{0A05E322-7699-49B9-9CD5-79E1CDB90392}">
      <dgm:prSet/>
      <dgm:spPr/>
      <dgm:t>
        <a:bodyPr/>
        <a:lstStyle/>
        <a:p>
          <a:endParaRPr lang="uk-UA"/>
        </a:p>
      </dgm:t>
    </dgm:pt>
    <dgm:pt modelId="{8164020A-DCA9-4460-B4E7-160A74125D12}">
      <dgm:prSet phldrT="[Текст]"/>
      <dgm:spPr/>
      <dgm:t>
        <a:bodyPr/>
        <a:lstStyle/>
        <a:p>
          <a:r>
            <a:rPr lang="uk-UA" dirty="0">
              <a:solidFill>
                <a:schemeClr val="bg1"/>
              </a:solidFill>
            </a:rPr>
            <a:t>інтер</a:t>
          </a:r>
          <a:r>
            <a:rPr lang="en-US" dirty="0">
              <a:solidFill>
                <a:schemeClr val="bg1"/>
              </a:solidFill>
            </a:rPr>
            <a:t>’</a:t>
          </a:r>
          <a:r>
            <a:rPr lang="uk-UA" dirty="0">
              <a:solidFill>
                <a:schemeClr val="bg1"/>
              </a:solidFill>
            </a:rPr>
            <a:t>р фірми</a:t>
          </a:r>
        </a:p>
      </dgm:t>
    </dgm:pt>
    <dgm:pt modelId="{51415EDC-B28A-4787-91C9-5E62BB424A31}" type="parTrans" cxnId="{3E318B9A-1649-4352-905F-3C3F0B5E5EF9}">
      <dgm:prSet/>
      <dgm:spPr/>
      <dgm:t>
        <a:bodyPr/>
        <a:lstStyle/>
        <a:p>
          <a:endParaRPr lang="uk-UA"/>
        </a:p>
      </dgm:t>
    </dgm:pt>
    <dgm:pt modelId="{973380A3-E5EF-4A77-9234-A01BF25BFF4E}" type="sibTrans" cxnId="{3E318B9A-1649-4352-905F-3C3F0B5E5EF9}">
      <dgm:prSet/>
      <dgm:spPr/>
      <dgm:t>
        <a:bodyPr/>
        <a:lstStyle/>
        <a:p>
          <a:endParaRPr lang="uk-UA"/>
        </a:p>
      </dgm:t>
    </dgm:pt>
    <dgm:pt modelId="{906AD1E0-3BD4-4761-80C9-518C4E767D0C}">
      <dgm:prSet phldrT="[Текст]"/>
      <dgm:spPr/>
      <dgm:t>
        <a:bodyPr/>
        <a:lstStyle/>
        <a:p>
          <a:r>
            <a:rPr lang="uk-UA" dirty="0">
              <a:solidFill>
                <a:schemeClr val="bg1"/>
              </a:solidFill>
            </a:rPr>
            <a:t>спецодяг</a:t>
          </a:r>
        </a:p>
      </dgm:t>
    </dgm:pt>
    <dgm:pt modelId="{D7B3A950-E647-40E4-AFF1-C1D71ED3F2DE}" type="parTrans" cxnId="{62474F1B-E7C6-476C-BAC1-F6B6FD47CFA3}">
      <dgm:prSet/>
      <dgm:spPr/>
      <dgm:t>
        <a:bodyPr/>
        <a:lstStyle/>
        <a:p>
          <a:endParaRPr lang="uk-UA"/>
        </a:p>
      </dgm:t>
    </dgm:pt>
    <dgm:pt modelId="{3A9C05FE-ADAC-4D11-B1BD-4B62B14636C4}" type="sibTrans" cxnId="{62474F1B-E7C6-476C-BAC1-F6B6FD47CFA3}">
      <dgm:prSet/>
      <dgm:spPr/>
      <dgm:t>
        <a:bodyPr/>
        <a:lstStyle/>
        <a:p>
          <a:endParaRPr lang="uk-UA"/>
        </a:p>
      </dgm:t>
    </dgm:pt>
    <dgm:pt modelId="{725A2784-E3CF-4903-B4BD-21DBF99936CF}">
      <dgm:prSet phldrT="[Текст]"/>
      <dgm:spPr/>
      <dgm:t>
        <a:bodyPr/>
        <a:lstStyle/>
        <a:p>
          <a:r>
            <a:rPr lang="uk-UA" dirty="0">
              <a:solidFill>
                <a:schemeClr val="bg1"/>
              </a:solidFill>
            </a:rPr>
            <a:t>різна сувенірна продукція</a:t>
          </a:r>
        </a:p>
      </dgm:t>
    </dgm:pt>
    <dgm:pt modelId="{21A056C7-8CF4-4B59-B77B-8CAC20983DD6}" type="parTrans" cxnId="{925EB9B0-EB7A-4A65-9011-BFF61BB5DAC9}">
      <dgm:prSet/>
      <dgm:spPr/>
      <dgm:t>
        <a:bodyPr/>
        <a:lstStyle/>
        <a:p>
          <a:endParaRPr lang="uk-UA"/>
        </a:p>
      </dgm:t>
    </dgm:pt>
    <dgm:pt modelId="{660AF839-FD8F-4A5C-BACB-99E95EB419E3}" type="sibTrans" cxnId="{925EB9B0-EB7A-4A65-9011-BFF61BB5DAC9}">
      <dgm:prSet/>
      <dgm:spPr/>
      <dgm:t>
        <a:bodyPr/>
        <a:lstStyle/>
        <a:p>
          <a:endParaRPr lang="uk-UA"/>
        </a:p>
      </dgm:t>
    </dgm:pt>
    <dgm:pt modelId="{967EB76E-6018-4171-A27A-8CC4BF5BBC93}">
      <dgm:prSet phldrT="[Текст]"/>
      <dgm:spPr/>
      <dgm:t>
        <a:bodyPr/>
        <a:lstStyle/>
        <a:p>
          <a:r>
            <a:rPr lang="uk-UA" dirty="0">
              <a:solidFill>
                <a:schemeClr val="bg1"/>
              </a:solidFill>
            </a:rPr>
            <a:t>фірмовий транспорт…</a:t>
          </a:r>
        </a:p>
      </dgm:t>
    </dgm:pt>
    <dgm:pt modelId="{CC8F17AC-B02C-4978-975B-E959121AAC63}" type="parTrans" cxnId="{74FE4A60-4B86-4767-82C9-29933B0B6E4A}">
      <dgm:prSet/>
      <dgm:spPr/>
      <dgm:t>
        <a:bodyPr/>
        <a:lstStyle/>
        <a:p>
          <a:endParaRPr lang="uk-UA"/>
        </a:p>
      </dgm:t>
    </dgm:pt>
    <dgm:pt modelId="{317458BD-77D0-4A60-9165-6674148F4365}" type="sibTrans" cxnId="{74FE4A60-4B86-4767-82C9-29933B0B6E4A}">
      <dgm:prSet/>
      <dgm:spPr/>
      <dgm:t>
        <a:bodyPr/>
        <a:lstStyle/>
        <a:p>
          <a:endParaRPr lang="uk-UA"/>
        </a:p>
      </dgm:t>
    </dgm:pt>
    <dgm:pt modelId="{17EB9FB7-2AB1-4F9A-8963-4C59FA081C3D}" type="pres">
      <dgm:prSet presAssocID="{73F9729D-2C22-486B-A8A5-AF34295DBA32}" presName="Name0" presStyleCnt="0">
        <dgm:presLayoutVars>
          <dgm:chMax val="7"/>
          <dgm:chPref val="7"/>
          <dgm:dir/>
        </dgm:presLayoutVars>
      </dgm:prSet>
      <dgm:spPr/>
      <dgm:t>
        <a:bodyPr/>
        <a:lstStyle/>
        <a:p>
          <a:endParaRPr lang="ru-RU"/>
        </a:p>
      </dgm:t>
    </dgm:pt>
    <dgm:pt modelId="{CAA06F55-0D9E-4195-9132-7A464832DC22}" type="pres">
      <dgm:prSet presAssocID="{73F9729D-2C22-486B-A8A5-AF34295DBA32}" presName="Name1" presStyleCnt="0"/>
      <dgm:spPr/>
    </dgm:pt>
    <dgm:pt modelId="{DA1869ED-72E5-42C2-AA00-8F1444EA0D2B}" type="pres">
      <dgm:prSet presAssocID="{73F9729D-2C22-486B-A8A5-AF34295DBA32}" presName="cycle" presStyleCnt="0"/>
      <dgm:spPr/>
    </dgm:pt>
    <dgm:pt modelId="{E5E2098B-0372-445F-A4D7-F48820B22FEF}" type="pres">
      <dgm:prSet presAssocID="{73F9729D-2C22-486B-A8A5-AF34295DBA32}" presName="srcNode" presStyleLbl="node1" presStyleIdx="0" presStyleCnt="7"/>
      <dgm:spPr/>
    </dgm:pt>
    <dgm:pt modelId="{455A694F-60CE-4066-9800-6C162DBAC83D}" type="pres">
      <dgm:prSet presAssocID="{73F9729D-2C22-486B-A8A5-AF34295DBA32}" presName="conn" presStyleLbl="parChTrans1D2" presStyleIdx="0" presStyleCnt="1"/>
      <dgm:spPr/>
      <dgm:t>
        <a:bodyPr/>
        <a:lstStyle/>
        <a:p>
          <a:endParaRPr lang="ru-RU"/>
        </a:p>
      </dgm:t>
    </dgm:pt>
    <dgm:pt modelId="{B4C8E8E9-4491-48BE-8EA1-83DEC2759155}" type="pres">
      <dgm:prSet presAssocID="{73F9729D-2C22-486B-A8A5-AF34295DBA32}" presName="extraNode" presStyleLbl="node1" presStyleIdx="0" presStyleCnt="7"/>
      <dgm:spPr/>
    </dgm:pt>
    <dgm:pt modelId="{9AA556B9-32EC-4050-B0DC-D49394A396A6}" type="pres">
      <dgm:prSet presAssocID="{73F9729D-2C22-486B-A8A5-AF34295DBA32}" presName="dstNode" presStyleLbl="node1" presStyleIdx="0" presStyleCnt="7"/>
      <dgm:spPr/>
    </dgm:pt>
    <dgm:pt modelId="{AE9700E9-D553-46A3-9903-A6263F78762A}" type="pres">
      <dgm:prSet presAssocID="{3B00DE0D-3636-4252-8B82-9D95EDFF9F71}" presName="text_1" presStyleLbl="node1" presStyleIdx="0" presStyleCnt="7">
        <dgm:presLayoutVars>
          <dgm:bulletEnabled val="1"/>
        </dgm:presLayoutVars>
      </dgm:prSet>
      <dgm:spPr/>
      <dgm:t>
        <a:bodyPr/>
        <a:lstStyle/>
        <a:p>
          <a:endParaRPr lang="ru-RU"/>
        </a:p>
      </dgm:t>
    </dgm:pt>
    <dgm:pt modelId="{CFC666AA-2050-40FD-A46B-E72AB844ED55}" type="pres">
      <dgm:prSet presAssocID="{3B00DE0D-3636-4252-8B82-9D95EDFF9F71}" presName="accent_1" presStyleCnt="0"/>
      <dgm:spPr/>
    </dgm:pt>
    <dgm:pt modelId="{D71D1C7E-763F-4158-B7F9-63CB956468D1}" type="pres">
      <dgm:prSet presAssocID="{3B00DE0D-3636-4252-8B82-9D95EDFF9F71}" presName="accentRepeatNode" presStyleLbl="solidFgAcc1" presStyleIdx="0" presStyleCnt="7"/>
      <dgm:spPr/>
    </dgm:pt>
    <dgm:pt modelId="{EDE18E5D-39E7-43C3-A1FE-D2BEE0ACBB4C}" type="pres">
      <dgm:prSet presAssocID="{A4285F80-E16C-4E06-A54A-54705462B8D4}" presName="text_2" presStyleLbl="node1" presStyleIdx="1" presStyleCnt="7">
        <dgm:presLayoutVars>
          <dgm:bulletEnabled val="1"/>
        </dgm:presLayoutVars>
      </dgm:prSet>
      <dgm:spPr/>
      <dgm:t>
        <a:bodyPr/>
        <a:lstStyle/>
        <a:p>
          <a:endParaRPr lang="ru-RU"/>
        </a:p>
      </dgm:t>
    </dgm:pt>
    <dgm:pt modelId="{A6C47439-9D18-4D81-8D5F-01FFD154EECB}" type="pres">
      <dgm:prSet presAssocID="{A4285F80-E16C-4E06-A54A-54705462B8D4}" presName="accent_2" presStyleCnt="0"/>
      <dgm:spPr/>
    </dgm:pt>
    <dgm:pt modelId="{A22DF909-3DD9-47D1-A49E-714E9975B950}" type="pres">
      <dgm:prSet presAssocID="{A4285F80-E16C-4E06-A54A-54705462B8D4}" presName="accentRepeatNode" presStyleLbl="solidFgAcc1" presStyleIdx="1" presStyleCnt="7"/>
      <dgm:spPr/>
    </dgm:pt>
    <dgm:pt modelId="{CFED8830-79F6-4F89-B920-0472CC22476C}" type="pres">
      <dgm:prSet presAssocID="{697BD77E-5310-48D5-BCF7-15CD923AD882}" presName="text_3" presStyleLbl="node1" presStyleIdx="2" presStyleCnt="7">
        <dgm:presLayoutVars>
          <dgm:bulletEnabled val="1"/>
        </dgm:presLayoutVars>
      </dgm:prSet>
      <dgm:spPr/>
      <dgm:t>
        <a:bodyPr/>
        <a:lstStyle/>
        <a:p>
          <a:endParaRPr lang="ru-RU"/>
        </a:p>
      </dgm:t>
    </dgm:pt>
    <dgm:pt modelId="{5A263B6A-B6F2-4D21-B2F7-DBCFA43033D6}" type="pres">
      <dgm:prSet presAssocID="{697BD77E-5310-48D5-BCF7-15CD923AD882}" presName="accent_3" presStyleCnt="0"/>
      <dgm:spPr/>
    </dgm:pt>
    <dgm:pt modelId="{9EEC151F-BFFD-4545-917B-81CF1356DEC7}" type="pres">
      <dgm:prSet presAssocID="{697BD77E-5310-48D5-BCF7-15CD923AD882}" presName="accentRepeatNode" presStyleLbl="solidFgAcc1" presStyleIdx="2" presStyleCnt="7"/>
      <dgm:spPr/>
    </dgm:pt>
    <dgm:pt modelId="{BD591DFF-D698-4DE6-BDDE-C580F8C5C4EB}" type="pres">
      <dgm:prSet presAssocID="{8164020A-DCA9-4460-B4E7-160A74125D12}" presName="text_4" presStyleLbl="node1" presStyleIdx="3" presStyleCnt="7">
        <dgm:presLayoutVars>
          <dgm:bulletEnabled val="1"/>
        </dgm:presLayoutVars>
      </dgm:prSet>
      <dgm:spPr/>
      <dgm:t>
        <a:bodyPr/>
        <a:lstStyle/>
        <a:p>
          <a:endParaRPr lang="ru-RU"/>
        </a:p>
      </dgm:t>
    </dgm:pt>
    <dgm:pt modelId="{9D7E662F-3112-46F7-9673-BEC1698426A2}" type="pres">
      <dgm:prSet presAssocID="{8164020A-DCA9-4460-B4E7-160A74125D12}" presName="accent_4" presStyleCnt="0"/>
      <dgm:spPr/>
    </dgm:pt>
    <dgm:pt modelId="{7772BCB5-331C-48F5-AD7B-08D8D9B80AD9}" type="pres">
      <dgm:prSet presAssocID="{8164020A-DCA9-4460-B4E7-160A74125D12}" presName="accentRepeatNode" presStyleLbl="solidFgAcc1" presStyleIdx="3" presStyleCnt="7"/>
      <dgm:spPr/>
    </dgm:pt>
    <dgm:pt modelId="{DEA0DAA9-8406-45DA-A18F-0D6076EFF868}" type="pres">
      <dgm:prSet presAssocID="{906AD1E0-3BD4-4761-80C9-518C4E767D0C}" presName="text_5" presStyleLbl="node1" presStyleIdx="4" presStyleCnt="7">
        <dgm:presLayoutVars>
          <dgm:bulletEnabled val="1"/>
        </dgm:presLayoutVars>
      </dgm:prSet>
      <dgm:spPr/>
      <dgm:t>
        <a:bodyPr/>
        <a:lstStyle/>
        <a:p>
          <a:endParaRPr lang="ru-RU"/>
        </a:p>
      </dgm:t>
    </dgm:pt>
    <dgm:pt modelId="{3F03D0AB-B338-4824-A19B-2DBE41520811}" type="pres">
      <dgm:prSet presAssocID="{906AD1E0-3BD4-4761-80C9-518C4E767D0C}" presName="accent_5" presStyleCnt="0"/>
      <dgm:spPr/>
    </dgm:pt>
    <dgm:pt modelId="{775E549E-BBED-4F91-8A18-9FD34185064D}" type="pres">
      <dgm:prSet presAssocID="{906AD1E0-3BD4-4761-80C9-518C4E767D0C}" presName="accentRepeatNode" presStyleLbl="solidFgAcc1" presStyleIdx="4" presStyleCnt="7"/>
      <dgm:spPr/>
    </dgm:pt>
    <dgm:pt modelId="{A6D7D46C-C51A-4542-878E-53548E4075F7}" type="pres">
      <dgm:prSet presAssocID="{725A2784-E3CF-4903-B4BD-21DBF99936CF}" presName="text_6" presStyleLbl="node1" presStyleIdx="5" presStyleCnt="7">
        <dgm:presLayoutVars>
          <dgm:bulletEnabled val="1"/>
        </dgm:presLayoutVars>
      </dgm:prSet>
      <dgm:spPr/>
      <dgm:t>
        <a:bodyPr/>
        <a:lstStyle/>
        <a:p>
          <a:endParaRPr lang="ru-RU"/>
        </a:p>
      </dgm:t>
    </dgm:pt>
    <dgm:pt modelId="{642B4CE7-0F4B-4A5C-9D58-B914786BFC29}" type="pres">
      <dgm:prSet presAssocID="{725A2784-E3CF-4903-B4BD-21DBF99936CF}" presName="accent_6" presStyleCnt="0"/>
      <dgm:spPr/>
    </dgm:pt>
    <dgm:pt modelId="{F8982F4D-D25B-4D73-ACE2-0FCB87155343}" type="pres">
      <dgm:prSet presAssocID="{725A2784-E3CF-4903-B4BD-21DBF99936CF}" presName="accentRepeatNode" presStyleLbl="solidFgAcc1" presStyleIdx="5" presStyleCnt="7"/>
      <dgm:spPr/>
    </dgm:pt>
    <dgm:pt modelId="{DD2DB463-672E-4E91-BC0B-6137BC1376D1}" type="pres">
      <dgm:prSet presAssocID="{967EB76E-6018-4171-A27A-8CC4BF5BBC93}" presName="text_7" presStyleLbl="node1" presStyleIdx="6" presStyleCnt="7">
        <dgm:presLayoutVars>
          <dgm:bulletEnabled val="1"/>
        </dgm:presLayoutVars>
      </dgm:prSet>
      <dgm:spPr/>
      <dgm:t>
        <a:bodyPr/>
        <a:lstStyle/>
        <a:p>
          <a:endParaRPr lang="ru-RU"/>
        </a:p>
      </dgm:t>
    </dgm:pt>
    <dgm:pt modelId="{2255278B-CB7F-4155-8F71-8F8689D8107A}" type="pres">
      <dgm:prSet presAssocID="{967EB76E-6018-4171-A27A-8CC4BF5BBC93}" presName="accent_7" presStyleCnt="0"/>
      <dgm:spPr/>
    </dgm:pt>
    <dgm:pt modelId="{8B37D1E8-257B-4034-B6F4-3C0619C6BB89}" type="pres">
      <dgm:prSet presAssocID="{967EB76E-6018-4171-A27A-8CC4BF5BBC93}" presName="accentRepeatNode" presStyleLbl="solidFgAcc1" presStyleIdx="6" presStyleCnt="7"/>
      <dgm:spPr/>
    </dgm:pt>
  </dgm:ptLst>
  <dgm:cxnLst>
    <dgm:cxn modelId="{6670F7EA-C473-46EE-8726-897A0BA9EFD8}" type="presOf" srcId="{3B00DE0D-3636-4252-8B82-9D95EDFF9F71}" destId="{AE9700E9-D553-46A3-9903-A6263F78762A}" srcOrd="0" destOrd="0" presId="urn:microsoft.com/office/officeart/2008/layout/VerticalCurvedList"/>
    <dgm:cxn modelId="{0A05E322-7699-49B9-9CD5-79E1CDB90392}" srcId="{73F9729D-2C22-486B-A8A5-AF34295DBA32}" destId="{697BD77E-5310-48D5-BCF7-15CD923AD882}" srcOrd="2" destOrd="0" parTransId="{E32406B1-45C1-4579-A5AF-EFE6064AE662}" sibTransId="{3965F893-F87A-4694-9471-B9275B36EB0E}"/>
    <dgm:cxn modelId="{74FE4A60-4B86-4767-82C9-29933B0B6E4A}" srcId="{73F9729D-2C22-486B-A8A5-AF34295DBA32}" destId="{967EB76E-6018-4171-A27A-8CC4BF5BBC93}" srcOrd="6" destOrd="0" parTransId="{CC8F17AC-B02C-4978-975B-E959121AAC63}" sibTransId="{317458BD-77D0-4A60-9165-6674148F4365}"/>
    <dgm:cxn modelId="{3E318B9A-1649-4352-905F-3C3F0B5E5EF9}" srcId="{73F9729D-2C22-486B-A8A5-AF34295DBA32}" destId="{8164020A-DCA9-4460-B4E7-160A74125D12}" srcOrd="3" destOrd="0" parTransId="{51415EDC-B28A-4787-91C9-5E62BB424A31}" sibTransId="{973380A3-E5EF-4A77-9234-A01BF25BFF4E}"/>
    <dgm:cxn modelId="{B64C5A81-76A6-4A1E-B4EE-B9DEDDC0555D}" type="presOf" srcId="{8164020A-DCA9-4460-B4E7-160A74125D12}" destId="{BD591DFF-D698-4DE6-BDDE-C580F8C5C4EB}" srcOrd="0" destOrd="0" presId="urn:microsoft.com/office/officeart/2008/layout/VerticalCurvedList"/>
    <dgm:cxn modelId="{0BF3EB1B-D997-4A5D-8757-F6A4549B6796}" type="presOf" srcId="{A4285F80-E16C-4E06-A54A-54705462B8D4}" destId="{EDE18E5D-39E7-43C3-A1FE-D2BEE0ACBB4C}" srcOrd="0" destOrd="0" presId="urn:microsoft.com/office/officeart/2008/layout/VerticalCurvedList"/>
    <dgm:cxn modelId="{4A0190B5-CAA4-42D2-88F1-D911283A6896}" srcId="{73F9729D-2C22-486B-A8A5-AF34295DBA32}" destId="{3B00DE0D-3636-4252-8B82-9D95EDFF9F71}" srcOrd="0" destOrd="0" parTransId="{4EEEE2EA-59D4-48A4-BAA0-4AA791284616}" sibTransId="{FD85D71B-1D20-43EF-B1E9-8B4647461FBF}"/>
    <dgm:cxn modelId="{925EB9B0-EB7A-4A65-9011-BFF61BB5DAC9}" srcId="{73F9729D-2C22-486B-A8A5-AF34295DBA32}" destId="{725A2784-E3CF-4903-B4BD-21DBF99936CF}" srcOrd="5" destOrd="0" parTransId="{21A056C7-8CF4-4B59-B77B-8CAC20983DD6}" sibTransId="{660AF839-FD8F-4A5C-BACB-99E95EB419E3}"/>
    <dgm:cxn modelId="{62474F1B-E7C6-476C-BAC1-F6B6FD47CFA3}" srcId="{73F9729D-2C22-486B-A8A5-AF34295DBA32}" destId="{906AD1E0-3BD4-4761-80C9-518C4E767D0C}" srcOrd="4" destOrd="0" parTransId="{D7B3A950-E647-40E4-AFF1-C1D71ED3F2DE}" sibTransId="{3A9C05FE-ADAC-4D11-B1BD-4B62B14636C4}"/>
    <dgm:cxn modelId="{071AB257-AF78-48A3-B06E-10641F9D279D}" type="presOf" srcId="{73F9729D-2C22-486B-A8A5-AF34295DBA32}" destId="{17EB9FB7-2AB1-4F9A-8963-4C59FA081C3D}" srcOrd="0" destOrd="0" presId="urn:microsoft.com/office/officeart/2008/layout/VerticalCurvedList"/>
    <dgm:cxn modelId="{8F5EABFB-5BA3-4B70-8BAE-3C21FAE656E9}" srcId="{73F9729D-2C22-486B-A8A5-AF34295DBA32}" destId="{A4285F80-E16C-4E06-A54A-54705462B8D4}" srcOrd="1" destOrd="0" parTransId="{80BBF5B2-5680-4FFA-BD4C-2A4426C768BF}" sibTransId="{2576FBA9-3DB8-4BE0-A845-01EF26BC3A3E}"/>
    <dgm:cxn modelId="{161D1A84-961A-47FE-844E-2AAAD6F6222E}" type="presOf" srcId="{725A2784-E3CF-4903-B4BD-21DBF99936CF}" destId="{A6D7D46C-C51A-4542-878E-53548E4075F7}" srcOrd="0" destOrd="0" presId="urn:microsoft.com/office/officeart/2008/layout/VerticalCurvedList"/>
    <dgm:cxn modelId="{BF52A6DB-F3DC-4961-B9A8-D771DC77220A}" type="presOf" srcId="{FD85D71B-1D20-43EF-B1E9-8B4647461FBF}" destId="{455A694F-60CE-4066-9800-6C162DBAC83D}" srcOrd="0" destOrd="0" presId="urn:microsoft.com/office/officeart/2008/layout/VerticalCurvedList"/>
    <dgm:cxn modelId="{FE01CDD8-7D2D-4831-9BD5-9AD874A01A3E}" type="presOf" srcId="{697BD77E-5310-48D5-BCF7-15CD923AD882}" destId="{CFED8830-79F6-4F89-B920-0472CC22476C}" srcOrd="0" destOrd="0" presId="urn:microsoft.com/office/officeart/2008/layout/VerticalCurvedList"/>
    <dgm:cxn modelId="{4AA18AE9-9C8C-4846-9A69-FEC61D71B83F}" type="presOf" srcId="{906AD1E0-3BD4-4761-80C9-518C4E767D0C}" destId="{DEA0DAA9-8406-45DA-A18F-0D6076EFF868}" srcOrd="0" destOrd="0" presId="urn:microsoft.com/office/officeart/2008/layout/VerticalCurvedList"/>
    <dgm:cxn modelId="{0B93BA6F-25F5-4945-8F08-53C7DAEE4CBC}" type="presOf" srcId="{967EB76E-6018-4171-A27A-8CC4BF5BBC93}" destId="{DD2DB463-672E-4E91-BC0B-6137BC1376D1}" srcOrd="0" destOrd="0" presId="urn:microsoft.com/office/officeart/2008/layout/VerticalCurvedList"/>
    <dgm:cxn modelId="{3E34E0F6-5722-43CD-AC80-61BC5AC16888}" type="presParOf" srcId="{17EB9FB7-2AB1-4F9A-8963-4C59FA081C3D}" destId="{CAA06F55-0D9E-4195-9132-7A464832DC22}" srcOrd="0" destOrd="0" presId="urn:microsoft.com/office/officeart/2008/layout/VerticalCurvedList"/>
    <dgm:cxn modelId="{CAFF25D5-243D-4D9E-A410-B72C2202AA03}" type="presParOf" srcId="{CAA06F55-0D9E-4195-9132-7A464832DC22}" destId="{DA1869ED-72E5-42C2-AA00-8F1444EA0D2B}" srcOrd="0" destOrd="0" presId="urn:microsoft.com/office/officeart/2008/layout/VerticalCurvedList"/>
    <dgm:cxn modelId="{D70B990A-53D3-4379-9892-99BA62ED6B59}" type="presParOf" srcId="{DA1869ED-72E5-42C2-AA00-8F1444EA0D2B}" destId="{E5E2098B-0372-445F-A4D7-F48820B22FEF}" srcOrd="0" destOrd="0" presId="urn:microsoft.com/office/officeart/2008/layout/VerticalCurvedList"/>
    <dgm:cxn modelId="{130A5D15-DF98-4832-B8CF-4195F0C87C31}" type="presParOf" srcId="{DA1869ED-72E5-42C2-AA00-8F1444EA0D2B}" destId="{455A694F-60CE-4066-9800-6C162DBAC83D}" srcOrd="1" destOrd="0" presId="urn:microsoft.com/office/officeart/2008/layout/VerticalCurvedList"/>
    <dgm:cxn modelId="{C799E30D-5940-47DB-A37D-C9E5A56EE044}" type="presParOf" srcId="{DA1869ED-72E5-42C2-AA00-8F1444EA0D2B}" destId="{B4C8E8E9-4491-48BE-8EA1-83DEC2759155}" srcOrd="2" destOrd="0" presId="urn:microsoft.com/office/officeart/2008/layout/VerticalCurvedList"/>
    <dgm:cxn modelId="{7E9BB92A-B4FD-4BB3-943B-A31F01610DF7}" type="presParOf" srcId="{DA1869ED-72E5-42C2-AA00-8F1444EA0D2B}" destId="{9AA556B9-32EC-4050-B0DC-D49394A396A6}" srcOrd="3" destOrd="0" presId="urn:microsoft.com/office/officeart/2008/layout/VerticalCurvedList"/>
    <dgm:cxn modelId="{AA10C3BB-9E64-4E79-831A-79A28A1B6DDB}" type="presParOf" srcId="{CAA06F55-0D9E-4195-9132-7A464832DC22}" destId="{AE9700E9-D553-46A3-9903-A6263F78762A}" srcOrd="1" destOrd="0" presId="urn:microsoft.com/office/officeart/2008/layout/VerticalCurvedList"/>
    <dgm:cxn modelId="{26A603AC-009D-43A7-89F6-096BDEF4269F}" type="presParOf" srcId="{CAA06F55-0D9E-4195-9132-7A464832DC22}" destId="{CFC666AA-2050-40FD-A46B-E72AB844ED55}" srcOrd="2" destOrd="0" presId="urn:microsoft.com/office/officeart/2008/layout/VerticalCurvedList"/>
    <dgm:cxn modelId="{F88BDA8F-0F98-4C37-AFCB-9366218A6B53}" type="presParOf" srcId="{CFC666AA-2050-40FD-A46B-E72AB844ED55}" destId="{D71D1C7E-763F-4158-B7F9-63CB956468D1}" srcOrd="0" destOrd="0" presId="urn:microsoft.com/office/officeart/2008/layout/VerticalCurvedList"/>
    <dgm:cxn modelId="{B6DE88E5-FCE5-4352-AFD3-122DF9652679}" type="presParOf" srcId="{CAA06F55-0D9E-4195-9132-7A464832DC22}" destId="{EDE18E5D-39E7-43C3-A1FE-D2BEE0ACBB4C}" srcOrd="3" destOrd="0" presId="urn:microsoft.com/office/officeart/2008/layout/VerticalCurvedList"/>
    <dgm:cxn modelId="{4D5A8280-D4FB-40A1-B057-7B36A578BE4B}" type="presParOf" srcId="{CAA06F55-0D9E-4195-9132-7A464832DC22}" destId="{A6C47439-9D18-4D81-8D5F-01FFD154EECB}" srcOrd="4" destOrd="0" presId="urn:microsoft.com/office/officeart/2008/layout/VerticalCurvedList"/>
    <dgm:cxn modelId="{A959F4FE-2572-407A-B0BE-56FE4B457539}" type="presParOf" srcId="{A6C47439-9D18-4D81-8D5F-01FFD154EECB}" destId="{A22DF909-3DD9-47D1-A49E-714E9975B950}" srcOrd="0" destOrd="0" presId="urn:microsoft.com/office/officeart/2008/layout/VerticalCurvedList"/>
    <dgm:cxn modelId="{604D03C9-897B-402F-BA23-6F5C3425CF77}" type="presParOf" srcId="{CAA06F55-0D9E-4195-9132-7A464832DC22}" destId="{CFED8830-79F6-4F89-B920-0472CC22476C}" srcOrd="5" destOrd="0" presId="urn:microsoft.com/office/officeart/2008/layout/VerticalCurvedList"/>
    <dgm:cxn modelId="{41ABE7A6-6B2A-4D56-B251-3EF2F82623A2}" type="presParOf" srcId="{CAA06F55-0D9E-4195-9132-7A464832DC22}" destId="{5A263B6A-B6F2-4D21-B2F7-DBCFA43033D6}" srcOrd="6" destOrd="0" presId="urn:microsoft.com/office/officeart/2008/layout/VerticalCurvedList"/>
    <dgm:cxn modelId="{2E2308B8-80FB-4A98-AFF9-0513C3C123ED}" type="presParOf" srcId="{5A263B6A-B6F2-4D21-B2F7-DBCFA43033D6}" destId="{9EEC151F-BFFD-4545-917B-81CF1356DEC7}" srcOrd="0" destOrd="0" presId="urn:microsoft.com/office/officeart/2008/layout/VerticalCurvedList"/>
    <dgm:cxn modelId="{39FC54D5-5A00-4828-A8A1-343B464EE562}" type="presParOf" srcId="{CAA06F55-0D9E-4195-9132-7A464832DC22}" destId="{BD591DFF-D698-4DE6-BDDE-C580F8C5C4EB}" srcOrd="7" destOrd="0" presId="urn:microsoft.com/office/officeart/2008/layout/VerticalCurvedList"/>
    <dgm:cxn modelId="{B6B8C788-8F11-4417-9848-30A38C719F9A}" type="presParOf" srcId="{CAA06F55-0D9E-4195-9132-7A464832DC22}" destId="{9D7E662F-3112-46F7-9673-BEC1698426A2}" srcOrd="8" destOrd="0" presId="urn:microsoft.com/office/officeart/2008/layout/VerticalCurvedList"/>
    <dgm:cxn modelId="{341F5873-8D21-4550-AFD1-31A34E2CF8A0}" type="presParOf" srcId="{9D7E662F-3112-46F7-9673-BEC1698426A2}" destId="{7772BCB5-331C-48F5-AD7B-08D8D9B80AD9}" srcOrd="0" destOrd="0" presId="urn:microsoft.com/office/officeart/2008/layout/VerticalCurvedList"/>
    <dgm:cxn modelId="{AC0B0FCC-3442-4AAC-9272-E529ED0211EE}" type="presParOf" srcId="{CAA06F55-0D9E-4195-9132-7A464832DC22}" destId="{DEA0DAA9-8406-45DA-A18F-0D6076EFF868}" srcOrd="9" destOrd="0" presId="urn:microsoft.com/office/officeart/2008/layout/VerticalCurvedList"/>
    <dgm:cxn modelId="{BAC3142F-945B-47A2-AA0E-D6DDDD4B9B02}" type="presParOf" srcId="{CAA06F55-0D9E-4195-9132-7A464832DC22}" destId="{3F03D0AB-B338-4824-A19B-2DBE41520811}" srcOrd="10" destOrd="0" presId="urn:microsoft.com/office/officeart/2008/layout/VerticalCurvedList"/>
    <dgm:cxn modelId="{17E20D0D-E811-468B-A2C0-E813508A35C0}" type="presParOf" srcId="{3F03D0AB-B338-4824-A19B-2DBE41520811}" destId="{775E549E-BBED-4F91-8A18-9FD34185064D}" srcOrd="0" destOrd="0" presId="urn:microsoft.com/office/officeart/2008/layout/VerticalCurvedList"/>
    <dgm:cxn modelId="{C0D8F8E3-6377-4F11-8633-BD5C31397990}" type="presParOf" srcId="{CAA06F55-0D9E-4195-9132-7A464832DC22}" destId="{A6D7D46C-C51A-4542-878E-53548E4075F7}" srcOrd="11" destOrd="0" presId="urn:microsoft.com/office/officeart/2008/layout/VerticalCurvedList"/>
    <dgm:cxn modelId="{869F31BF-3C9B-47C1-838A-3D0DF423A4A3}" type="presParOf" srcId="{CAA06F55-0D9E-4195-9132-7A464832DC22}" destId="{642B4CE7-0F4B-4A5C-9D58-B914786BFC29}" srcOrd="12" destOrd="0" presId="urn:microsoft.com/office/officeart/2008/layout/VerticalCurvedList"/>
    <dgm:cxn modelId="{B9579653-F2AE-40F4-88CE-95EFFDC0A2EF}" type="presParOf" srcId="{642B4CE7-0F4B-4A5C-9D58-B914786BFC29}" destId="{F8982F4D-D25B-4D73-ACE2-0FCB87155343}" srcOrd="0" destOrd="0" presId="urn:microsoft.com/office/officeart/2008/layout/VerticalCurvedList"/>
    <dgm:cxn modelId="{539CB2BB-CCCC-4567-BAD2-4F2D47811C8F}" type="presParOf" srcId="{CAA06F55-0D9E-4195-9132-7A464832DC22}" destId="{DD2DB463-672E-4E91-BC0B-6137BC1376D1}" srcOrd="13" destOrd="0" presId="urn:microsoft.com/office/officeart/2008/layout/VerticalCurvedList"/>
    <dgm:cxn modelId="{34AA1200-5873-4C6C-BB77-CE8B1FBD76A7}" type="presParOf" srcId="{CAA06F55-0D9E-4195-9132-7A464832DC22}" destId="{2255278B-CB7F-4155-8F71-8F8689D8107A}" srcOrd="14" destOrd="0" presId="urn:microsoft.com/office/officeart/2008/layout/VerticalCurvedList"/>
    <dgm:cxn modelId="{20358E84-3AA1-404A-8785-605049D412A7}" type="presParOf" srcId="{2255278B-CB7F-4155-8F71-8F8689D8107A}" destId="{8B37D1E8-257B-4034-B6F4-3C0619C6BB8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F9729D-2C22-486B-A8A5-AF34295DBA32}"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uk-UA"/>
        </a:p>
      </dgm:t>
    </dgm:pt>
    <dgm:pt modelId="{3B00DE0D-3636-4252-8B82-9D95EDFF9F71}">
      <dgm:prSet phldrT="[Текст]"/>
      <dgm:spPr/>
      <dgm:t>
        <a:bodyPr/>
        <a:lstStyle/>
        <a:p>
          <a:r>
            <a:rPr lang="uk-UA" dirty="0">
              <a:solidFill>
                <a:schemeClr val="bg1"/>
              </a:solidFill>
            </a:rPr>
            <a:t>товарний знак (торгова марка)</a:t>
          </a:r>
        </a:p>
      </dgm:t>
    </dgm:pt>
    <dgm:pt modelId="{4EEEE2EA-59D4-48A4-BAA0-4AA791284616}" type="parTrans" cxnId="{4A0190B5-CAA4-42D2-88F1-D911283A6896}">
      <dgm:prSet/>
      <dgm:spPr/>
      <dgm:t>
        <a:bodyPr/>
        <a:lstStyle/>
        <a:p>
          <a:endParaRPr lang="uk-UA"/>
        </a:p>
      </dgm:t>
    </dgm:pt>
    <dgm:pt modelId="{FD85D71B-1D20-43EF-B1E9-8B4647461FBF}" type="sibTrans" cxnId="{4A0190B5-CAA4-42D2-88F1-D911283A6896}">
      <dgm:prSet/>
      <dgm:spPr/>
      <dgm:t>
        <a:bodyPr/>
        <a:lstStyle/>
        <a:p>
          <a:endParaRPr lang="uk-UA"/>
        </a:p>
      </dgm:t>
    </dgm:pt>
    <dgm:pt modelId="{A4285F80-E16C-4E06-A54A-54705462B8D4}">
      <dgm:prSet phldrT="[Текст]"/>
      <dgm:spPr/>
      <dgm:t>
        <a:bodyPr/>
        <a:lstStyle/>
        <a:p>
          <a:r>
            <a:rPr lang="uk-UA" dirty="0">
              <a:solidFill>
                <a:schemeClr val="bg1"/>
              </a:solidFill>
            </a:rPr>
            <a:t>логотип</a:t>
          </a:r>
        </a:p>
      </dgm:t>
    </dgm:pt>
    <dgm:pt modelId="{80BBF5B2-5680-4FFA-BD4C-2A4426C768BF}" type="parTrans" cxnId="{8F5EABFB-5BA3-4B70-8BAE-3C21FAE656E9}">
      <dgm:prSet/>
      <dgm:spPr/>
      <dgm:t>
        <a:bodyPr/>
        <a:lstStyle/>
        <a:p>
          <a:endParaRPr lang="uk-UA"/>
        </a:p>
      </dgm:t>
    </dgm:pt>
    <dgm:pt modelId="{2576FBA9-3DB8-4BE0-A845-01EF26BC3A3E}" type="sibTrans" cxnId="{8F5EABFB-5BA3-4B70-8BAE-3C21FAE656E9}">
      <dgm:prSet/>
      <dgm:spPr/>
      <dgm:t>
        <a:bodyPr/>
        <a:lstStyle/>
        <a:p>
          <a:endParaRPr lang="uk-UA"/>
        </a:p>
      </dgm:t>
    </dgm:pt>
    <dgm:pt modelId="{697BD77E-5310-48D5-BCF7-15CD923AD882}">
      <dgm:prSet phldrT="[Текст]"/>
      <dgm:spPr/>
      <dgm:t>
        <a:bodyPr/>
        <a:lstStyle/>
        <a:p>
          <a:r>
            <a:rPr lang="uk-UA" dirty="0">
              <a:solidFill>
                <a:schemeClr val="bg1"/>
              </a:solidFill>
            </a:rPr>
            <a:t>слоган (фірмове гасло)</a:t>
          </a:r>
        </a:p>
      </dgm:t>
    </dgm:pt>
    <dgm:pt modelId="{E32406B1-45C1-4579-A5AF-EFE6064AE662}" type="parTrans" cxnId="{0A05E322-7699-49B9-9CD5-79E1CDB90392}">
      <dgm:prSet/>
      <dgm:spPr/>
      <dgm:t>
        <a:bodyPr/>
        <a:lstStyle/>
        <a:p>
          <a:endParaRPr lang="uk-UA"/>
        </a:p>
      </dgm:t>
    </dgm:pt>
    <dgm:pt modelId="{3965F893-F87A-4694-9471-B9275B36EB0E}" type="sibTrans" cxnId="{0A05E322-7699-49B9-9CD5-79E1CDB90392}">
      <dgm:prSet/>
      <dgm:spPr/>
      <dgm:t>
        <a:bodyPr/>
        <a:lstStyle/>
        <a:p>
          <a:endParaRPr lang="uk-UA"/>
        </a:p>
      </dgm:t>
    </dgm:pt>
    <dgm:pt modelId="{8164020A-DCA9-4460-B4E7-160A74125D12}">
      <dgm:prSet phldrT="[Текст]"/>
      <dgm:spPr/>
      <dgm:t>
        <a:bodyPr/>
        <a:lstStyle/>
        <a:p>
          <a:r>
            <a:rPr lang="uk-UA" dirty="0">
              <a:solidFill>
                <a:schemeClr val="bg1"/>
              </a:solidFill>
            </a:rPr>
            <a:t>фірмовий колір</a:t>
          </a:r>
        </a:p>
      </dgm:t>
    </dgm:pt>
    <dgm:pt modelId="{51415EDC-B28A-4787-91C9-5E62BB424A31}" type="parTrans" cxnId="{3E318B9A-1649-4352-905F-3C3F0B5E5EF9}">
      <dgm:prSet/>
      <dgm:spPr/>
      <dgm:t>
        <a:bodyPr/>
        <a:lstStyle/>
        <a:p>
          <a:endParaRPr lang="uk-UA"/>
        </a:p>
      </dgm:t>
    </dgm:pt>
    <dgm:pt modelId="{973380A3-E5EF-4A77-9234-A01BF25BFF4E}" type="sibTrans" cxnId="{3E318B9A-1649-4352-905F-3C3F0B5E5EF9}">
      <dgm:prSet/>
      <dgm:spPr/>
      <dgm:t>
        <a:bodyPr/>
        <a:lstStyle/>
        <a:p>
          <a:endParaRPr lang="uk-UA"/>
        </a:p>
      </dgm:t>
    </dgm:pt>
    <dgm:pt modelId="{906AD1E0-3BD4-4761-80C9-518C4E767D0C}">
      <dgm:prSet phldrT="[Текст]"/>
      <dgm:spPr/>
      <dgm:t>
        <a:bodyPr/>
        <a:lstStyle/>
        <a:p>
          <a:r>
            <a:rPr lang="uk-UA" dirty="0">
              <a:solidFill>
                <a:schemeClr val="bg1"/>
              </a:solidFill>
            </a:rPr>
            <a:t>фірмовий комплект шрифтів</a:t>
          </a:r>
        </a:p>
      </dgm:t>
    </dgm:pt>
    <dgm:pt modelId="{D7B3A950-E647-40E4-AFF1-C1D71ED3F2DE}" type="parTrans" cxnId="{62474F1B-E7C6-476C-BAC1-F6B6FD47CFA3}">
      <dgm:prSet/>
      <dgm:spPr/>
      <dgm:t>
        <a:bodyPr/>
        <a:lstStyle/>
        <a:p>
          <a:endParaRPr lang="uk-UA"/>
        </a:p>
      </dgm:t>
    </dgm:pt>
    <dgm:pt modelId="{3A9C05FE-ADAC-4D11-B1BD-4B62B14636C4}" type="sibTrans" cxnId="{62474F1B-E7C6-476C-BAC1-F6B6FD47CFA3}">
      <dgm:prSet/>
      <dgm:spPr/>
      <dgm:t>
        <a:bodyPr/>
        <a:lstStyle/>
        <a:p>
          <a:endParaRPr lang="uk-UA"/>
        </a:p>
      </dgm:t>
    </dgm:pt>
    <dgm:pt modelId="{725A2784-E3CF-4903-B4BD-21DBF99936CF}">
      <dgm:prSet phldrT="[Текст]"/>
      <dgm:spPr/>
      <dgm:t>
        <a:bodyPr/>
        <a:lstStyle/>
        <a:p>
          <a:r>
            <a:rPr lang="uk-UA" dirty="0">
              <a:solidFill>
                <a:schemeClr val="bg1"/>
              </a:solidFill>
            </a:rPr>
            <a:t>фірмові константи…</a:t>
          </a:r>
        </a:p>
      </dgm:t>
    </dgm:pt>
    <dgm:pt modelId="{21A056C7-8CF4-4B59-B77B-8CAC20983DD6}" type="parTrans" cxnId="{925EB9B0-EB7A-4A65-9011-BFF61BB5DAC9}">
      <dgm:prSet/>
      <dgm:spPr/>
      <dgm:t>
        <a:bodyPr/>
        <a:lstStyle/>
        <a:p>
          <a:endParaRPr lang="uk-UA"/>
        </a:p>
      </dgm:t>
    </dgm:pt>
    <dgm:pt modelId="{660AF839-FD8F-4A5C-BACB-99E95EB419E3}" type="sibTrans" cxnId="{925EB9B0-EB7A-4A65-9011-BFF61BB5DAC9}">
      <dgm:prSet/>
      <dgm:spPr/>
      <dgm:t>
        <a:bodyPr/>
        <a:lstStyle/>
        <a:p>
          <a:endParaRPr lang="uk-UA"/>
        </a:p>
      </dgm:t>
    </dgm:pt>
    <dgm:pt modelId="{17EB9FB7-2AB1-4F9A-8963-4C59FA081C3D}" type="pres">
      <dgm:prSet presAssocID="{73F9729D-2C22-486B-A8A5-AF34295DBA32}" presName="Name0" presStyleCnt="0">
        <dgm:presLayoutVars>
          <dgm:chMax val="7"/>
          <dgm:chPref val="7"/>
          <dgm:dir/>
        </dgm:presLayoutVars>
      </dgm:prSet>
      <dgm:spPr/>
      <dgm:t>
        <a:bodyPr/>
        <a:lstStyle/>
        <a:p>
          <a:endParaRPr lang="ru-RU"/>
        </a:p>
      </dgm:t>
    </dgm:pt>
    <dgm:pt modelId="{CAA06F55-0D9E-4195-9132-7A464832DC22}" type="pres">
      <dgm:prSet presAssocID="{73F9729D-2C22-486B-A8A5-AF34295DBA32}" presName="Name1" presStyleCnt="0"/>
      <dgm:spPr/>
    </dgm:pt>
    <dgm:pt modelId="{DA1869ED-72E5-42C2-AA00-8F1444EA0D2B}" type="pres">
      <dgm:prSet presAssocID="{73F9729D-2C22-486B-A8A5-AF34295DBA32}" presName="cycle" presStyleCnt="0"/>
      <dgm:spPr/>
    </dgm:pt>
    <dgm:pt modelId="{E5E2098B-0372-445F-A4D7-F48820B22FEF}" type="pres">
      <dgm:prSet presAssocID="{73F9729D-2C22-486B-A8A5-AF34295DBA32}" presName="srcNode" presStyleLbl="node1" presStyleIdx="0" presStyleCnt="6"/>
      <dgm:spPr/>
    </dgm:pt>
    <dgm:pt modelId="{455A694F-60CE-4066-9800-6C162DBAC83D}" type="pres">
      <dgm:prSet presAssocID="{73F9729D-2C22-486B-A8A5-AF34295DBA32}" presName="conn" presStyleLbl="parChTrans1D2" presStyleIdx="0" presStyleCnt="1"/>
      <dgm:spPr/>
      <dgm:t>
        <a:bodyPr/>
        <a:lstStyle/>
        <a:p>
          <a:endParaRPr lang="ru-RU"/>
        </a:p>
      </dgm:t>
    </dgm:pt>
    <dgm:pt modelId="{B4C8E8E9-4491-48BE-8EA1-83DEC2759155}" type="pres">
      <dgm:prSet presAssocID="{73F9729D-2C22-486B-A8A5-AF34295DBA32}" presName="extraNode" presStyleLbl="node1" presStyleIdx="0" presStyleCnt="6"/>
      <dgm:spPr/>
    </dgm:pt>
    <dgm:pt modelId="{9AA556B9-32EC-4050-B0DC-D49394A396A6}" type="pres">
      <dgm:prSet presAssocID="{73F9729D-2C22-486B-A8A5-AF34295DBA32}" presName="dstNode" presStyleLbl="node1" presStyleIdx="0" presStyleCnt="6"/>
      <dgm:spPr/>
    </dgm:pt>
    <dgm:pt modelId="{AE9700E9-D553-46A3-9903-A6263F78762A}" type="pres">
      <dgm:prSet presAssocID="{3B00DE0D-3636-4252-8B82-9D95EDFF9F71}" presName="text_1" presStyleLbl="node1" presStyleIdx="0" presStyleCnt="6">
        <dgm:presLayoutVars>
          <dgm:bulletEnabled val="1"/>
        </dgm:presLayoutVars>
      </dgm:prSet>
      <dgm:spPr/>
      <dgm:t>
        <a:bodyPr/>
        <a:lstStyle/>
        <a:p>
          <a:endParaRPr lang="ru-RU"/>
        </a:p>
      </dgm:t>
    </dgm:pt>
    <dgm:pt modelId="{CFC666AA-2050-40FD-A46B-E72AB844ED55}" type="pres">
      <dgm:prSet presAssocID="{3B00DE0D-3636-4252-8B82-9D95EDFF9F71}" presName="accent_1" presStyleCnt="0"/>
      <dgm:spPr/>
    </dgm:pt>
    <dgm:pt modelId="{D71D1C7E-763F-4158-B7F9-63CB956468D1}" type="pres">
      <dgm:prSet presAssocID="{3B00DE0D-3636-4252-8B82-9D95EDFF9F71}" presName="accentRepeatNode" presStyleLbl="solidFgAcc1" presStyleIdx="0" presStyleCnt="6"/>
      <dgm:spPr/>
    </dgm:pt>
    <dgm:pt modelId="{EDE18E5D-39E7-43C3-A1FE-D2BEE0ACBB4C}" type="pres">
      <dgm:prSet presAssocID="{A4285F80-E16C-4E06-A54A-54705462B8D4}" presName="text_2" presStyleLbl="node1" presStyleIdx="1" presStyleCnt="6">
        <dgm:presLayoutVars>
          <dgm:bulletEnabled val="1"/>
        </dgm:presLayoutVars>
      </dgm:prSet>
      <dgm:spPr/>
      <dgm:t>
        <a:bodyPr/>
        <a:lstStyle/>
        <a:p>
          <a:endParaRPr lang="ru-RU"/>
        </a:p>
      </dgm:t>
    </dgm:pt>
    <dgm:pt modelId="{A6C47439-9D18-4D81-8D5F-01FFD154EECB}" type="pres">
      <dgm:prSet presAssocID="{A4285F80-E16C-4E06-A54A-54705462B8D4}" presName="accent_2" presStyleCnt="0"/>
      <dgm:spPr/>
    </dgm:pt>
    <dgm:pt modelId="{A22DF909-3DD9-47D1-A49E-714E9975B950}" type="pres">
      <dgm:prSet presAssocID="{A4285F80-E16C-4E06-A54A-54705462B8D4}" presName="accentRepeatNode" presStyleLbl="solidFgAcc1" presStyleIdx="1" presStyleCnt="6"/>
      <dgm:spPr/>
    </dgm:pt>
    <dgm:pt modelId="{CFED8830-79F6-4F89-B920-0472CC22476C}" type="pres">
      <dgm:prSet presAssocID="{697BD77E-5310-48D5-BCF7-15CD923AD882}" presName="text_3" presStyleLbl="node1" presStyleIdx="2" presStyleCnt="6">
        <dgm:presLayoutVars>
          <dgm:bulletEnabled val="1"/>
        </dgm:presLayoutVars>
      </dgm:prSet>
      <dgm:spPr/>
      <dgm:t>
        <a:bodyPr/>
        <a:lstStyle/>
        <a:p>
          <a:endParaRPr lang="ru-RU"/>
        </a:p>
      </dgm:t>
    </dgm:pt>
    <dgm:pt modelId="{5A263B6A-B6F2-4D21-B2F7-DBCFA43033D6}" type="pres">
      <dgm:prSet presAssocID="{697BD77E-5310-48D5-BCF7-15CD923AD882}" presName="accent_3" presStyleCnt="0"/>
      <dgm:spPr/>
    </dgm:pt>
    <dgm:pt modelId="{9EEC151F-BFFD-4545-917B-81CF1356DEC7}" type="pres">
      <dgm:prSet presAssocID="{697BD77E-5310-48D5-BCF7-15CD923AD882}" presName="accentRepeatNode" presStyleLbl="solidFgAcc1" presStyleIdx="2" presStyleCnt="6"/>
      <dgm:spPr/>
    </dgm:pt>
    <dgm:pt modelId="{BD591DFF-D698-4DE6-BDDE-C580F8C5C4EB}" type="pres">
      <dgm:prSet presAssocID="{8164020A-DCA9-4460-B4E7-160A74125D12}" presName="text_4" presStyleLbl="node1" presStyleIdx="3" presStyleCnt="6">
        <dgm:presLayoutVars>
          <dgm:bulletEnabled val="1"/>
        </dgm:presLayoutVars>
      </dgm:prSet>
      <dgm:spPr/>
      <dgm:t>
        <a:bodyPr/>
        <a:lstStyle/>
        <a:p>
          <a:endParaRPr lang="ru-RU"/>
        </a:p>
      </dgm:t>
    </dgm:pt>
    <dgm:pt modelId="{9D7E662F-3112-46F7-9673-BEC1698426A2}" type="pres">
      <dgm:prSet presAssocID="{8164020A-DCA9-4460-B4E7-160A74125D12}" presName="accent_4" presStyleCnt="0"/>
      <dgm:spPr/>
    </dgm:pt>
    <dgm:pt modelId="{7772BCB5-331C-48F5-AD7B-08D8D9B80AD9}" type="pres">
      <dgm:prSet presAssocID="{8164020A-DCA9-4460-B4E7-160A74125D12}" presName="accentRepeatNode" presStyleLbl="solidFgAcc1" presStyleIdx="3" presStyleCnt="6"/>
      <dgm:spPr/>
    </dgm:pt>
    <dgm:pt modelId="{DEA0DAA9-8406-45DA-A18F-0D6076EFF868}" type="pres">
      <dgm:prSet presAssocID="{906AD1E0-3BD4-4761-80C9-518C4E767D0C}" presName="text_5" presStyleLbl="node1" presStyleIdx="4" presStyleCnt="6">
        <dgm:presLayoutVars>
          <dgm:bulletEnabled val="1"/>
        </dgm:presLayoutVars>
      </dgm:prSet>
      <dgm:spPr/>
      <dgm:t>
        <a:bodyPr/>
        <a:lstStyle/>
        <a:p>
          <a:endParaRPr lang="ru-RU"/>
        </a:p>
      </dgm:t>
    </dgm:pt>
    <dgm:pt modelId="{3F03D0AB-B338-4824-A19B-2DBE41520811}" type="pres">
      <dgm:prSet presAssocID="{906AD1E0-3BD4-4761-80C9-518C4E767D0C}" presName="accent_5" presStyleCnt="0"/>
      <dgm:spPr/>
    </dgm:pt>
    <dgm:pt modelId="{775E549E-BBED-4F91-8A18-9FD34185064D}" type="pres">
      <dgm:prSet presAssocID="{906AD1E0-3BD4-4761-80C9-518C4E767D0C}" presName="accentRepeatNode" presStyleLbl="solidFgAcc1" presStyleIdx="4" presStyleCnt="6"/>
      <dgm:spPr/>
    </dgm:pt>
    <dgm:pt modelId="{A6D7D46C-C51A-4542-878E-53548E4075F7}" type="pres">
      <dgm:prSet presAssocID="{725A2784-E3CF-4903-B4BD-21DBF99936CF}" presName="text_6" presStyleLbl="node1" presStyleIdx="5" presStyleCnt="6">
        <dgm:presLayoutVars>
          <dgm:bulletEnabled val="1"/>
        </dgm:presLayoutVars>
      </dgm:prSet>
      <dgm:spPr/>
      <dgm:t>
        <a:bodyPr/>
        <a:lstStyle/>
        <a:p>
          <a:endParaRPr lang="ru-RU"/>
        </a:p>
      </dgm:t>
    </dgm:pt>
    <dgm:pt modelId="{642B4CE7-0F4B-4A5C-9D58-B914786BFC29}" type="pres">
      <dgm:prSet presAssocID="{725A2784-E3CF-4903-B4BD-21DBF99936CF}" presName="accent_6" presStyleCnt="0"/>
      <dgm:spPr/>
    </dgm:pt>
    <dgm:pt modelId="{F8982F4D-D25B-4D73-ACE2-0FCB87155343}" type="pres">
      <dgm:prSet presAssocID="{725A2784-E3CF-4903-B4BD-21DBF99936CF}" presName="accentRepeatNode" presStyleLbl="solidFgAcc1" presStyleIdx="5" presStyleCnt="6"/>
      <dgm:spPr/>
    </dgm:pt>
  </dgm:ptLst>
  <dgm:cxnLst>
    <dgm:cxn modelId="{8F5EABFB-5BA3-4B70-8BAE-3C21FAE656E9}" srcId="{73F9729D-2C22-486B-A8A5-AF34295DBA32}" destId="{A4285F80-E16C-4E06-A54A-54705462B8D4}" srcOrd="1" destOrd="0" parTransId="{80BBF5B2-5680-4FFA-BD4C-2A4426C768BF}" sibTransId="{2576FBA9-3DB8-4BE0-A845-01EF26BC3A3E}"/>
    <dgm:cxn modelId="{B64C5A81-76A6-4A1E-B4EE-B9DEDDC0555D}" type="presOf" srcId="{8164020A-DCA9-4460-B4E7-160A74125D12}" destId="{BD591DFF-D698-4DE6-BDDE-C580F8C5C4EB}" srcOrd="0" destOrd="0" presId="urn:microsoft.com/office/officeart/2008/layout/VerticalCurvedList"/>
    <dgm:cxn modelId="{925EB9B0-EB7A-4A65-9011-BFF61BB5DAC9}" srcId="{73F9729D-2C22-486B-A8A5-AF34295DBA32}" destId="{725A2784-E3CF-4903-B4BD-21DBF99936CF}" srcOrd="5" destOrd="0" parTransId="{21A056C7-8CF4-4B59-B77B-8CAC20983DD6}" sibTransId="{660AF839-FD8F-4A5C-BACB-99E95EB419E3}"/>
    <dgm:cxn modelId="{3E318B9A-1649-4352-905F-3C3F0B5E5EF9}" srcId="{73F9729D-2C22-486B-A8A5-AF34295DBA32}" destId="{8164020A-DCA9-4460-B4E7-160A74125D12}" srcOrd="3" destOrd="0" parTransId="{51415EDC-B28A-4787-91C9-5E62BB424A31}" sibTransId="{973380A3-E5EF-4A77-9234-A01BF25BFF4E}"/>
    <dgm:cxn modelId="{4AA18AE9-9C8C-4846-9A69-FEC61D71B83F}" type="presOf" srcId="{906AD1E0-3BD4-4761-80C9-518C4E767D0C}" destId="{DEA0DAA9-8406-45DA-A18F-0D6076EFF868}" srcOrd="0" destOrd="0" presId="urn:microsoft.com/office/officeart/2008/layout/VerticalCurvedList"/>
    <dgm:cxn modelId="{0BF3EB1B-D997-4A5D-8757-F6A4549B6796}" type="presOf" srcId="{A4285F80-E16C-4E06-A54A-54705462B8D4}" destId="{EDE18E5D-39E7-43C3-A1FE-D2BEE0ACBB4C}" srcOrd="0" destOrd="0" presId="urn:microsoft.com/office/officeart/2008/layout/VerticalCurvedList"/>
    <dgm:cxn modelId="{62474F1B-E7C6-476C-BAC1-F6B6FD47CFA3}" srcId="{73F9729D-2C22-486B-A8A5-AF34295DBA32}" destId="{906AD1E0-3BD4-4761-80C9-518C4E767D0C}" srcOrd="4" destOrd="0" parTransId="{D7B3A950-E647-40E4-AFF1-C1D71ED3F2DE}" sibTransId="{3A9C05FE-ADAC-4D11-B1BD-4B62B14636C4}"/>
    <dgm:cxn modelId="{FE01CDD8-7D2D-4831-9BD5-9AD874A01A3E}" type="presOf" srcId="{697BD77E-5310-48D5-BCF7-15CD923AD882}" destId="{CFED8830-79F6-4F89-B920-0472CC22476C}" srcOrd="0" destOrd="0" presId="urn:microsoft.com/office/officeart/2008/layout/VerticalCurvedList"/>
    <dgm:cxn modelId="{6670F7EA-C473-46EE-8726-897A0BA9EFD8}" type="presOf" srcId="{3B00DE0D-3636-4252-8B82-9D95EDFF9F71}" destId="{AE9700E9-D553-46A3-9903-A6263F78762A}" srcOrd="0" destOrd="0" presId="urn:microsoft.com/office/officeart/2008/layout/VerticalCurvedList"/>
    <dgm:cxn modelId="{161D1A84-961A-47FE-844E-2AAAD6F6222E}" type="presOf" srcId="{725A2784-E3CF-4903-B4BD-21DBF99936CF}" destId="{A6D7D46C-C51A-4542-878E-53548E4075F7}" srcOrd="0" destOrd="0" presId="urn:microsoft.com/office/officeart/2008/layout/VerticalCurvedList"/>
    <dgm:cxn modelId="{BF52A6DB-F3DC-4961-B9A8-D771DC77220A}" type="presOf" srcId="{FD85D71B-1D20-43EF-B1E9-8B4647461FBF}" destId="{455A694F-60CE-4066-9800-6C162DBAC83D}" srcOrd="0" destOrd="0" presId="urn:microsoft.com/office/officeart/2008/layout/VerticalCurvedList"/>
    <dgm:cxn modelId="{0A05E322-7699-49B9-9CD5-79E1CDB90392}" srcId="{73F9729D-2C22-486B-A8A5-AF34295DBA32}" destId="{697BD77E-5310-48D5-BCF7-15CD923AD882}" srcOrd="2" destOrd="0" parTransId="{E32406B1-45C1-4579-A5AF-EFE6064AE662}" sibTransId="{3965F893-F87A-4694-9471-B9275B36EB0E}"/>
    <dgm:cxn modelId="{4A0190B5-CAA4-42D2-88F1-D911283A6896}" srcId="{73F9729D-2C22-486B-A8A5-AF34295DBA32}" destId="{3B00DE0D-3636-4252-8B82-9D95EDFF9F71}" srcOrd="0" destOrd="0" parTransId="{4EEEE2EA-59D4-48A4-BAA0-4AA791284616}" sibTransId="{FD85D71B-1D20-43EF-B1E9-8B4647461FBF}"/>
    <dgm:cxn modelId="{071AB257-AF78-48A3-B06E-10641F9D279D}" type="presOf" srcId="{73F9729D-2C22-486B-A8A5-AF34295DBA32}" destId="{17EB9FB7-2AB1-4F9A-8963-4C59FA081C3D}" srcOrd="0" destOrd="0" presId="urn:microsoft.com/office/officeart/2008/layout/VerticalCurvedList"/>
    <dgm:cxn modelId="{3E34E0F6-5722-43CD-AC80-61BC5AC16888}" type="presParOf" srcId="{17EB9FB7-2AB1-4F9A-8963-4C59FA081C3D}" destId="{CAA06F55-0D9E-4195-9132-7A464832DC22}" srcOrd="0" destOrd="0" presId="urn:microsoft.com/office/officeart/2008/layout/VerticalCurvedList"/>
    <dgm:cxn modelId="{CAFF25D5-243D-4D9E-A410-B72C2202AA03}" type="presParOf" srcId="{CAA06F55-0D9E-4195-9132-7A464832DC22}" destId="{DA1869ED-72E5-42C2-AA00-8F1444EA0D2B}" srcOrd="0" destOrd="0" presId="urn:microsoft.com/office/officeart/2008/layout/VerticalCurvedList"/>
    <dgm:cxn modelId="{D70B990A-53D3-4379-9892-99BA62ED6B59}" type="presParOf" srcId="{DA1869ED-72E5-42C2-AA00-8F1444EA0D2B}" destId="{E5E2098B-0372-445F-A4D7-F48820B22FEF}" srcOrd="0" destOrd="0" presId="urn:microsoft.com/office/officeart/2008/layout/VerticalCurvedList"/>
    <dgm:cxn modelId="{130A5D15-DF98-4832-B8CF-4195F0C87C31}" type="presParOf" srcId="{DA1869ED-72E5-42C2-AA00-8F1444EA0D2B}" destId="{455A694F-60CE-4066-9800-6C162DBAC83D}" srcOrd="1" destOrd="0" presId="urn:microsoft.com/office/officeart/2008/layout/VerticalCurvedList"/>
    <dgm:cxn modelId="{C799E30D-5940-47DB-A37D-C9E5A56EE044}" type="presParOf" srcId="{DA1869ED-72E5-42C2-AA00-8F1444EA0D2B}" destId="{B4C8E8E9-4491-48BE-8EA1-83DEC2759155}" srcOrd="2" destOrd="0" presId="urn:microsoft.com/office/officeart/2008/layout/VerticalCurvedList"/>
    <dgm:cxn modelId="{7E9BB92A-B4FD-4BB3-943B-A31F01610DF7}" type="presParOf" srcId="{DA1869ED-72E5-42C2-AA00-8F1444EA0D2B}" destId="{9AA556B9-32EC-4050-B0DC-D49394A396A6}" srcOrd="3" destOrd="0" presId="urn:microsoft.com/office/officeart/2008/layout/VerticalCurvedList"/>
    <dgm:cxn modelId="{AA10C3BB-9E64-4E79-831A-79A28A1B6DDB}" type="presParOf" srcId="{CAA06F55-0D9E-4195-9132-7A464832DC22}" destId="{AE9700E9-D553-46A3-9903-A6263F78762A}" srcOrd="1" destOrd="0" presId="urn:microsoft.com/office/officeart/2008/layout/VerticalCurvedList"/>
    <dgm:cxn modelId="{26A603AC-009D-43A7-89F6-096BDEF4269F}" type="presParOf" srcId="{CAA06F55-0D9E-4195-9132-7A464832DC22}" destId="{CFC666AA-2050-40FD-A46B-E72AB844ED55}" srcOrd="2" destOrd="0" presId="urn:microsoft.com/office/officeart/2008/layout/VerticalCurvedList"/>
    <dgm:cxn modelId="{F88BDA8F-0F98-4C37-AFCB-9366218A6B53}" type="presParOf" srcId="{CFC666AA-2050-40FD-A46B-E72AB844ED55}" destId="{D71D1C7E-763F-4158-B7F9-63CB956468D1}" srcOrd="0" destOrd="0" presId="urn:microsoft.com/office/officeart/2008/layout/VerticalCurvedList"/>
    <dgm:cxn modelId="{B6DE88E5-FCE5-4352-AFD3-122DF9652679}" type="presParOf" srcId="{CAA06F55-0D9E-4195-9132-7A464832DC22}" destId="{EDE18E5D-39E7-43C3-A1FE-D2BEE0ACBB4C}" srcOrd="3" destOrd="0" presId="urn:microsoft.com/office/officeart/2008/layout/VerticalCurvedList"/>
    <dgm:cxn modelId="{4D5A8280-D4FB-40A1-B057-7B36A578BE4B}" type="presParOf" srcId="{CAA06F55-0D9E-4195-9132-7A464832DC22}" destId="{A6C47439-9D18-4D81-8D5F-01FFD154EECB}" srcOrd="4" destOrd="0" presId="urn:microsoft.com/office/officeart/2008/layout/VerticalCurvedList"/>
    <dgm:cxn modelId="{A959F4FE-2572-407A-B0BE-56FE4B457539}" type="presParOf" srcId="{A6C47439-9D18-4D81-8D5F-01FFD154EECB}" destId="{A22DF909-3DD9-47D1-A49E-714E9975B950}" srcOrd="0" destOrd="0" presId="urn:microsoft.com/office/officeart/2008/layout/VerticalCurvedList"/>
    <dgm:cxn modelId="{604D03C9-897B-402F-BA23-6F5C3425CF77}" type="presParOf" srcId="{CAA06F55-0D9E-4195-9132-7A464832DC22}" destId="{CFED8830-79F6-4F89-B920-0472CC22476C}" srcOrd="5" destOrd="0" presId="urn:microsoft.com/office/officeart/2008/layout/VerticalCurvedList"/>
    <dgm:cxn modelId="{41ABE7A6-6B2A-4D56-B251-3EF2F82623A2}" type="presParOf" srcId="{CAA06F55-0D9E-4195-9132-7A464832DC22}" destId="{5A263B6A-B6F2-4D21-B2F7-DBCFA43033D6}" srcOrd="6" destOrd="0" presId="urn:microsoft.com/office/officeart/2008/layout/VerticalCurvedList"/>
    <dgm:cxn modelId="{2E2308B8-80FB-4A98-AFF9-0513C3C123ED}" type="presParOf" srcId="{5A263B6A-B6F2-4D21-B2F7-DBCFA43033D6}" destId="{9EEC151F-BFFD-4545-917B-81CF1356DEC7}" srcOrd="0" destOrd="0" presId="urn:microsoft.com/office/officeart/2008/layout/VerticalCurvedList"/>
    <dgm:cxn modelId="{39FC54D5-5A00-4828-A8A1-343B464EE562}" type="presParOf" srcId="{CAA06F55-0D9E-4195-9132-7A464832DC22}" destId="{BD591DFF-D698-4DE6-BDDE-C580F8C5C4EB}" srcOrd="7" destOrd="0" presId="urn:microsoft.com/office/officeart/2008/layout/VerticalCurvedList"/>
    <dgm:cxn modelId="{B6B8C788-8F11-4417-9848-30A38C719F9A}" type="presParOf" srcId="{CAA06F55-0D9E-4195-9132-7A464832DC22}" destId="{9D7E662F-3112-46F7-9673-BEC1698426A2}" srcOrd="8" destOrd="0" presId="urn:microsoft.com/office/officeart/2008/layout/VerticalCurvedList"/>
    <dgm:cxn modelId="{341F5873-8D21-4550-AFD1-31A34E2CF8A0}" type="presParOf" srcId="{9D7E662F-3112-46F7-9673-BEC1698426A2}" destId="{7772BCB5-331C-48F5-AD7B-08D8D9B80AD9}" srcOrd="0" destOrd="0" presId="urn:microsoft.com/office/officeart/2008/layout/VerticalCurvedList"/>
    <dgm:cxn modelId="{AC0B0FCC-3442-4AAC-9272-E529ED0211EE}" type="presParOf" srcId="{CAA06F55-0D9E-4195-9132-7A464832DC22}" destId="{DEA0DAA9-8406-45DA-A18F-0D6076EFF868}" srcOrd="9" destOrd="0" presId="urn:microsoft.com/office/officeart/2008/layout/VerticalCurvedList"/>
    <dgm:cxn modelId="{BAC3142F-945B-47A2-AA0E-D6DDDD4B9B02}" type="presParOf" srcId="{CAA06F55-0D9E-4195-9132-7A464832DC22}" destId="{3F03D0AB-B338-4824-A19B-2DBE41520811}" srcOrd="10" destOrd="0" presId="urn:microsoft.com/office/officeart/2008/layout/VerticalCurvedList"/>
    <dgm:cxn modelId="{17E20D0D-E811-468B-A2C0-E813508A35C0}" type="presParOf" srcId="{3F03D0AB-B338-4824-A19B-2DBE41520811}" destId="{775E549E-BBED-4F91-8A18-9FD34185064D}" srcOrd="0" destOrd="0" presId="urn:microsoft.com/office/officeart/2008/layout/VerticalCurvedList"/>
    <dgm:cxn modelId="{C0D8F8E3-6377-4F11-8633-BD5C31397990}" type="presParOf" srcId="{CAA06F55-0D9E-4195-9132-7A464832DC22}" destId="{A6D7D46C-C51A-4542-878E-53548E4075F7}" srcOrd="11" destOrd="0" presId="urn:microsoft.com/office/officeart/2008/layout/VerticalCurvedList"/>
    <dgm:cxn modelId="{869F31BF-3C9B-47C1-838A-3D0DF423A4A3}" type="presParOf" srcId="{CAA06F55-0D9E-4195-9132-7A464832DC22}" destId="{642B4CE7-0F4B-4A5C-9D58-B914786BFC29}" srcOrd="12" destOrd="0" presId="urn:microsoft.com/office/officeart/2008/layout/VerticalCurvedList"/>
    <dgm:cxn modelId="{B9579653-F2AE-40F4-88CE-95EFFDC0A2EF}" type="presParOf" srcId="{642B4CE7-0F4B-4A5C-9D58-B914786BFC29}" destId="{F8982F4D-D25B-4D73-ACE2-0FCB87155343}"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23D94A-DC29-4E1E-9E53-A08D04F0D91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uk-UA"/>
        </a:p>
      </dgm:t>
    </dgm:pt>
    <dgm:pt modelId="{25085734-0DC0-4140-BF3C-0E084C37B13F}">
      <dgm:prSet phldrT="[Текст]"/>
      <dgm:spPr/>
      <dgm:t>
        <a:bodyPr/>
        <a:lstStyle/>
        <a:p>
          <a:r>
            <a:rPr lang="uk-UA" dirty="0"/>
            <a:t>музика</a:t>
          </a:r>
        </a:p>
        <a:p>
          <a:r>
            <a:rPr lang="uk-UA" dirty="0"/>
            <a:t>ПІДВИЩУЄ привабливість реклами</a:t>
          </a:r>
        </a:p>
      </dgm:t>
    </dgm:pt>
    <dgm:pt modelId="{733095C8-FD7E-4BF6-88D2-10F7F7DD4773}" type="parTrans" cxnId="{33C94D86-BC5A-421B-A0AD-5D751142DB4F}">
      <dgm:prSet/>
      <dgm:spPr/>
      <dgm:t>
        <a:bodyPr/>
        <a:lstStyle/>
        <a:p>
          <a:endParaRPr lang="uk-UA"/>
        </a:p>
      </dgm:t>
    </dgm:pt>
    <dgm:pt modelId="{4130A3FE-4A3D-4780-A816-4C2BA01906E8}" type="sibTrans" cxnId="{33C94D86-BC5A-421B-A0AD-5D751142DB4F}">
      <dgm:prSet/>
      <dgm:spPr/>
      <dgm:t>
        <a:bodyPr/>
        <a:lstStyle/>
        <a:p>
          <a:endParaRPr lang="uk-UA"/>
        </a:p>
      </dgm:t>
    </dgm:pt>
    <dgm:pt modelId="{1E6E6DC0-2CF5-4608-8A3F-9E2819364560}" type="pres">
      <dgm:prSet presAssocID="{0E23D94A-DC29-4E1E-9E53-A08D04F0D91A}" presName="diagram" presStyleCnt="0">
        <dgm:presLayoutVars>
          <dgm:chPref val="1"/>
          <dgm:dir/>
          <dgm:animOne val="branch"/>
          <dgm:animLvl val="lvl"/>
          <dgm:resizeHandles/>
        </dgm:presLayoutVars>
      </dgm:prSet>
      <dgm:spPr/>
      <dgm:t>
        <a:bodyPr/>
        <a:lstStyle/>
        <a:p>
          <a:endParaRPr lang="ru-RU"/>
        </a:p>
      </dgm:t>
    </dgm:pt>
    <dgm:pt modelId="{084BBC85-1157-4451-83DC-923AEA1B64D5}" type="pres">
      <dgm:prSet presAssocID="{25085734-0DC0-4140-BF3C-0E084C37B13F}" presName="root" presStyleCnt="0"/>
      <dgm:spPr/>
    </dgm:pt>
    <dgm:pt modelId="{5A459DFA-40E5-44AD-84B4-E01AEB2E393B}" type="pres">
      <dgm:prSet presAssocID="{25085734-0DC0-4140-BF3C-0E084C37B13F}" presName="rootComposite" presStyleCnt="0"/>
      <dgm:spPr/>
    </dgm:pt>
    <dgm:pt modelId="{BC357532-B054-4BD7-9DED-601AB1C1B1EB}" type="pres">
      <dgm:prSet presAssocID="{25085734-0DC0-4140-BF3C-0E084C37B13F}" presName="rootText" presStyleLbl="node1" presStyleIdx="0" presStyleCnt="1" custLinFactNeighborY="-8067"/>
      <dgm:spPr/>
      <dgm:t>
        <a:bodyPr/>
        <a:lstStyle/>
        <a:p>
          <a:endParaRPr lang="ru-RU"/>
        </a:p>
      </dgm:t>
    </dgm:pt>
    <dgm:pt modelId="{AE50619F-97AE-4790-946C-B7E8BF1F60D0}" type="pres">
      <dgm:prSet presAssocID="{25085734-0DC0-4140-BF3C-0E084C37B13F}" presName="rootConnector" presStyleLbl="node1" presStyleIdx="0" presStyleCnt="1"/>
      <dgm:spPr/>
      <dgm:t>
        <a:bodyPr/>
        <a:lstStyle/>
        <a:p>
          <a:endParaRPr lang="ru-RU"/>
        </a:p>
      </dgm:t>
    </dgm:pt>
    <dgm:pt modelId="{842C7C99-D30B-412C-B02F-DCBAD396709C}" type="pres">
      <dgm:prSet presAssocID="{25085734-0DC0-4140-BF3C-0E084C37B13F}" presName="childShape" presStyleCnt="0"/>
      <dgm:spPr/>
    </dgm:pt>
  </dgm:ptLst>
  <dgm:cxnLst>
    <dgm:cxn modelId="{69DB6203-127B-47AE-8A18-453818B19655}" type="presOf" srcId="{0E23D94A-DC29-4E1E-9E53-A08D04F0D91A}" destId="{1E6E6DC0-2CF5-4608-8A3F-9E2819364560}" srcOrd="0" destOrd="0" presId="urn:microsoft.com/office/officeart/2005/8/layout/hierarchy3"/>
    <dgm:cxn modelId="{CB00BBF6-AF3D-48A5-8694-AE4051A6C37D}" type="presOf" srcId="{25085734-0DC0-4140-BF3C-0E084C37B13F}" destId="{BC357532-B054-4BD7-9DED-601AB1C1B1EB}" srcOrd="0" destOrd="0" presId="urn:microsoft.com/office/officeart/2005/8/layout/hierarchy3"/>
    <dgm:cxn modelId="{A6EBF215-972C-49EA-8C8D-1F6FF833F2F4}" type="presOf" srcId="{25085734-0DC0-4140-BF3C-0E084C37B13F}" destId="{AE50619F-97AE-4790-946C-B7E8BF1F60D0}" srcOrd="1" destOrd="0" presId="urn:microsoft.com/office/officeart/2005/8/layout/hierarchy3"/>
    <dgm:cxn modelId="{33C94D86-BC5A-421B-A0AD-5D751142DB4F}" srcId="{0E23D94A-DC29-4E1E-9E53-A08D04F0D91A}" destId="{25085734-0DC0-4140-BF3C-0E084C37B13F}" srcOrd="0" destOrd="0" parTransId="{733095C8-FD7E-4BF6-88D2-10F7F7DD4773}" sibTransId="{4130A3FE-4A3D-4780-A816-4C2BA01906E8}"/>
    <dgm:cxn modelId="{6C842EAC-BB77-4BCF-B937-6BD3F2F65266}" type="presParOf" srcId="{1E6E6DC0-2CF5-4608-8A3F-9E2819364560}" destId="{084BBC85-1157-4451-83DC-923AEA1B64D5}" srcOrd="0" destOrd="0" presId="urn:microsoft.com/office/officeart/2005/8/layout/hierarchy3"/>
    <dgm:cxn modelId="{6B71995D-9C75-4A7B-B760-C75F12489F7C}" type="presParOf" srcId="{084BBC85-1157-4451-83DC-923AEA1B64D5}" destId="{5A459DFA-40E5-44AD-84B4-E01AEB2E393B}" srcOrd="0" destOrd="0" presId="urn:microsoft.com/office/officeart/2005/8/layout/hierarchy3"/>
    <dgm:cxn modelId="{003DEA78-3D94-4CF5-882F-22BA0E9E179D}" type="presParOf" srcId="{5A459DFA-40E5-44AD-84B4-E01AEB2E393B}" destId="{BC357532-B054-4BD7-9DED-601AB1C1B1EB}" srcOrd="0" destOrd="0" presId="urn:microsoft.com/office/officeart/2005/8/layout/hierarchy3"/>
    <dgm:cxn modelId="{45781931-ADAF-4BAE-9F38-1D882A30252F}" type="presParOf" srcId="{5A459DFA-40E5-44AD-84B4-E01AEB2E393B}" destId="{AE50619F-97AE-4790-946C-B7E8BF1F60D0}" srcOrd="1" destOrd="0" presId="urn:microsoft.com/office/officeart/2005/8/layout/hierarchy3"/>
    <dgm:cxn modelId="{6D0CC280-8EA5-4DAA-9AE7-F92B9FD52049}" type="presParOf" srcId="{084BBC85-1157-4451-83DC-923AEA1B64D5}" destId="{842C7C99-D30B-412C-B02F-DCBAD396709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23D94A-DC29-4E1E-9E53-A08D04F0D91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uk-UA"/>
        </a:p>
      </dgm:t>
    </dgm:pt>
    <dgm:pt modelId="{8D4A6A01-8E30-4632-974A-0B7C5C346748}">
      <dgm:prSet phldrT="[Текст]"/>
      <dgm:spPr/>
      <dgm:t>
        <a:bodyPr/>
        <a:lstStyle/>
        <a:p>
          <a:r>
            <a:rPr lang="uk-UA" dirty="0"/>
            <a:t>музика</a:t>
          </a:r>
        </a:p>
        <a:p>
          <a:r>
            <a:rPr lang="uk-UA" dirty="0"/>
            <a:t>НЕ ПІДВИЩУЄ ефективності реклами</a:t>
          </a:r>
        </a:p>
      </dgm:t>
    </dgm:pt>
    <dgm:pt modelId="{24992A5D-56C3-40C8-BA19-A2EA7DD52D61}" type="parTrans" cxnId="{FEE692CB-6D8A-498E-A0FA-E913BC114905}">
      <dgm:prSet/>
      <dgm:spPr/>
      <dgm:t>
        <a:bodyPr/>
        <a:lstStyle/>
        <a:p>
          <a:endParaRPr lang="uk-UA"/>
        </a:p>
      </dgm:t>
    </dgm:pt>
    <dgm:pt modelId="{5B259588-106A-4B8A-827B-997BF0C644F4}" type="sibTrans" cxnId="{FEE692CB-6D8A-498E-A0FA-E913BC114905}">
      <dgm:prSet/>
      <dgm:spPr/>
      <dgm:t>
        <a:bodyPr/>
        <a:lstStyle/>
        <a:p>
          <a:endParaRPr lang="uk-UA"/>
        </a:p>
      </dgm:t>
    </dgm:pt>
    <dgm:pt modelId="{1E6E6DC0-2CF5-4608-8A3F-9E2819364560}" type="pres">
      <dgm:prSet presAssocID="{0E23D94A-DC29-4E1E-9E53-A08D04F0D91A}" presName="diagram" presStyleCnt="0">
        <dgm:presLayoutVars>
          <dgm:chPref val="1"/>
          <dgm:dir/>
          <dgm:animOne val="branch"/>
          <dgm:animLvl val="lvl"/>
          <dgm:resizeHandles/>
        </dgm:presLayoutVars>
      </dgm:prSet>
      <dgm:spPr/>
      <dgm:t>
        <a:bodyPr/>
        <a:lstStyle/>
        <a:p>
          <a:endParaRPr lang="ru-RU"/>
        </a:p>
      </dgm:t>
    </dgm:pt>
    <dgm:pt modelId="{971CDAC0-3A7E-41C1-BC08-3B48051114E1}" type="pres">
      <dgm:prSet presAssocID="{8D4A6A01-8E30-4632-974A-0B7C5C346748}" presName="root" presStyleCnt="0"/>
      <dgm:spPr/>
    </dgm:pt>
    <dgm:pt modelId="{C6A9A5C9-F879-46AF-BA42-B5CC3EF3E932}" type="pres">
      <dgm:prSet presAssocID="{8D4A6A01-8E30-4632-974A-0B7C5C346748}" presName="rootComposite" presStyleCnt="0"/>
      <dgm:spPr/>
    </dgm:pt>
    <dgm:pt modelId="{AF28BC43-7646-4EFE-9E2D-CF8495FADE82}" type="pres">
      <dgm:prSet presAssocID="{8D4A6A01-8E30-4632-974A-0B7C5C346748}" presName="rootText" presStyleLbl="node1" presStyleIdx="0" presStyleCnt="1" custLinFactNeighborX="-437" custLinFactNeighborY="-264"/>
      <dgm:spPr/>
      <dgm:t>
        <a:bodyPr/>
        <a:lstStyle/>
        <a:p>
          <a:endParaRPr lang="ru-RU"/>
        </a:p>
      </dgm:t>
    </dgm:pt>
    <dgm:pt modelId="{B56E44B1-5684-4F58-86B6-44E5DB50739C}" type="pres">
      <dgm:prSet presAssocID="{8D4A6A01-8E30-4632-974A-0B7C5C346748}" presName="rootConnector" presStyleLbl="node1" presStyleIdx="0" presStyleCnt="1"/>
      <dgm:spPr/>
      <dgm:t>
        <a:bodyPr/>
        <a:lstStyle/>
        <a:p>
          <a:endParaRPr lang="ru-RU"/>
        </a:p>
      </dgm:t>
    </dgm:pt>
    <dgm:pt modelId="{88098EAD-6174-4E12-ADC0-68E49BF79699}" type="pres">
      <dgm:prSet presAssocID="{8D4A6A01-8E30-4632-974A-0B7C5C346748}" presName="childShape" presStyleCnt="0"/>
      <dgm:spPr/>
    </dgm:pt>
  </dgm:ptLst>
  <dgm:cxnLst>
    <dgm:cxn modelId="{69DB6203-127B-47AE-8A18-453818B19655}" type="presOf" srcId="{0E23D94A-DC29-4E1E-9E53-A08D04F0D91A}" destId="{1E6E6DC0-2CF5-4608-8A3F-9E2819364560}" srcOrd="0" destOrd="0" presId="urn:microsoft.com/office/officeart/2005/8/layout/hierarchy3"/>
    <dgm:cxn modelId="{FEE692CB-6D8A-498E-A0FA-E913BC114905}" srcId="{0E23D94A-DC29-4E1E-9E53-A08D04F0D91A}" destId="{8D4A6A01-8E30-4632-974A-0B7C5C346748}" srcOrd="0" destOrd="0" parTransId="{24992A5D-56C3-40C8-BA19-A2EA7DD52D61}" sibTransId="{5B259588-106A-4B8A-827B-997BF0C644F4}"/>
    <dgm:cxn modelId="{62A9A3B7-823A-4215-BCC1-6D6EAB89A008}" type="presOf" srcId="{8D4A6A01-8E30-4632-974A-0B7C5C346748}" destId="{B56E44B1-5684-4F58-86B6-44E5DB50739C}" srcOrd="1" destOrd="0" presId="urn:microsoft.com/office/officeart/2005/8/layout/hierarchy3"/>
    <dgm:cxn modelId="{0159FAC7-415C-46A6-88FF-7AE7BBA54D99}" type="presOf" srcId="{8D4A6A01-8E30-4632-974A-0B7C5C346748}" destId="{AF28BC43-7646-4EFE-9E2D-CF8495FADE82}" srcOrd="0" destOrd="0" presId="urn:microsoft.com/office/officeart/2005/8/layout/hierarchy3"/>
    <dgm:cxn modelId="{2E0F5C5D-8CED-4503-87B0-DC0DD9F20377}" type="presParOf" srcId="{1E6E6DC0-2CF5-4608-8A3F-9E2819364560}" destId="{971CDAC0-3A7E-41C1-BC08-3B48051114E1}" srcOrd="0" destOrd="0" presId="urn:microsoft.com/office/officeart/2005/8/layout/hierarchy3"/>
    <dgm:cxn modelId="{3DDA48FA-92BC-4F32-8CC3-9EAF6F403BB6}" type="presParOf" srcId="{971CDAC0-3A7E-41C1-BC08-3B48051114E1}" destId="{C6A9A5C9-F879-46AF-BA42-B5CC3EF3E932}" srcOrd="0" destOrd="0" presId="urn:microsoft.com/office/officeart/2005/8/layout/hierarchy3"/>
    <dgm:cxn modelId="{D6AB7351-6184-4C6F-B84C-554F09646646}" type="presParOf" srcId="{C6A9A5C9-F879-46AF-BA42-B5CC3EF3E932}" destId="{AF28BC43-7646-4EFE-9E2D-CF8495FADE82}" srcOrd="0" destOrd="0" presId="urn:microsoft.com/office/officeart/2005/8/layout/hierarchy3"/>
    <dgm:cxn modelId="{1F68A53A-2719-4434-A9AB-B5BAF3ABF444}" type="presParOf" srcId="{C6A9A5C9-F879-46AF-BA42-B5CC3EF3E932}" destId="{B56E44B1-5684-4F58-86B6-44E5DB50739C}" srcOrd="1" destOrd="0" presId="urn:microsoft.com/office/officeart/2005/8/layout/hierarchy3"/>
    <dgm:cxn modelId="{AA75C2BF-A402-4FC9-8260-24D76B31B860}" type="presParOf" srcId="{971CDAC0-3A7E-41C1-BC08-3B48051114E1}" destId="{88098EAD-6174-4E12-ADC0-68E49BF79699}"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D69381-A8EB-449D-87FA-E4771E524E7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uk-UA"/>
        </a:p>
      </dgm:t>
    </dgm:pt>
    <dgm:pt modelId="{0090DC78-6EA4-4010-B108-B901315EF0BD}">
      <dgm:prSet phldrT="[Текст]"/>
      <dgm:spPr/>
      <dgm:t>
        <a:bodyPr/>
        <a:lstStyle/>
        <a:p>
          <a:endParaRPr lang="uk-UA" dirty="0"/>
        </a:p>
        <a:p>
          <a:r>
            <a:rPr lang="uk-UA" dirty="0"/>
            <a:t>Сучасні тренди створення фірмового стилю</a:t>
          </a:r>
        </a:p>
      </dgm:t>
    </dgm:pt>
    <dgm:pt modelId="{7B49F37A-DA45-4C2F-85E6-6527FA8CB02C}" type="parTrans" cxnId="{510464E4-D0F1-4445-99DE-0AA8DE04CEF2}">
      <dgm:prSet/>
      <dgm:spPr/>
      <dgm:t>
        <a:bodyPr/>
        <a:lstStyle/>
        <a:p>
          <a:endParaRPr lang="uk-UA"/>
        </a:p>
      </dgm:t>
    </dgm:pt>
    <dgm:pt modelId="{DA5CA8B3-6276-4878-988F-A691F5412C55}" type="sibTrans" cxnId="{510464E4-D0F1-4445-99DE-0AA8DE04CEF2}">
      <dgm:prSet/>
      <dgm:spPr/>
      <dgm:t>
        <a:bodyPr/>
        <a:lstStyle/>
        <a:p>
          <a:endParaRPr lang="uk-UA"/>
        </a:p>
      </dgm:t>
    </dgm:pt>
    <dgm:pt modelId="{23F48F74-D795-4AF5-810A-C8AD4CD10C05}">
      <dgm:prSet phldrT="[Текст]"/>
      <dgm:spPr/>
      <dgm:t>
        <a:bodyPr/>
        <a:lstStyle/>
        <a:p>
          <a:r>
            <a:rPr lang="uk-UA" dirty="0"/>
            <a:t>Мінімалізм</a:t>
          </a:r>
        </a:p>
      </dgm:t>
    </dgm:pt>
    <dgm:pt modelId="{CC3F1422-0457-4107-9999-34B6036F454F}" type="parTrans" cxnId="{8341A649-4E57-4FF5-A0B5-498FD9B2D380}">
      <dgm:prSet/>
      <dgm:spPr/>
      <dgm:t>
        <a:bodyPr/>
        <a:lstStyle/>
        <a:p>
          <a:endParaRPr lang="uk-UA"/>
        </a:p>
      </dgm:t>
    </dgm:pt>
    <dgm:pt modelId="{F5E58224-60EA-4EEC-B51A-BEF9EE95EEB7}" type="sibTrans" cxnId="{8341A649-4E57-4FF5-A0B5-498FD9B2D380}">
      <dgm:prSet/>
      <dgm:spPr/>
      <dgm:t>
        <a:bodyPr/>
        <a:lstStyle/>
        <a:p>
          <a:endParaRPr lang="uk-UA"/>
        </a:p>
      </dgm:t>
    </dgm:pt>
    <dgm:pt modelId="{175DA26A-65C9-4BD8-B053-95EA54CA4AD4}">
      <dgm:prSet phldrT="[Текст]"/>
      <dgm:spPr/>
      <dgm:t>
        <a:bodyPr/>
        <a:lstStyle/>
        <a:p>
          <a:r>
            <a:rPr lang="uk-UA" dirty="0"/>
            <a:t>Фотографії в логотипах</a:t>
          </a:r>
        </a:p>
      </dgm:t>
    </dgm:pt>
    <dgm:pt modelId="{3A5CE30F-2492-4277-A95F-842CECD1BF1A}" type="parTrans" cxnId="{381DE0F6-F2B4-4AAD-A8BB-E5230D92F183}">
      <dgm:prSet/>
      <dgm:spPr/>
      <dgm:t>
        <a:bodyPr/>
        <a:lstStyle/>
        <a:p>
          <a:endParaRPr lang="uk-UA"/>
        </a:p>
      </dgm:t>
    </dgm:pt>
    <dgm:pt modelId="{B47DEC0B-F4A3-4D0E-A406-608889D50282}" type="sibTrans" cxnId="{381DE0F6-F2B4-4AAD-A8BB-E5230D92F183}">
      <dgm:prSet/>
      <dgm:spPr/>
      <dgm:t>
        <a:bodyPr/>
        <a:lstStyle/>
        <a:p>
          <a:endParaRPr lang="uk-UA"/>
        </a:p>
      </dgm:t>
    </dgm:pt>
    <dgm:pt modelId="{0152F6B0-A746-4AAC-A6E3-6E0309E793BB}">
      <dgm:prSet phldrT="[Текст]"/>
      <dgm:spPr/>
      <dgm:t>
        <a:bodyPr/>
        <a:lstStyle/>
        <a:p>
          <a:r>
            <a:rPr lang="uk-UA" dirty="0"/>
            <a:t>Малюнок від руки</a:t>
          </a:r>
        </a:p>
      </dgm:t>
    </dgm:pt>
    <dgm:pt modelId="{5A6D2524-4348-4B12-8B77-BB883F80AF61}" type="parTrans" cxnId="{57C27C14-49D7-4B6E-A32B-A067EDA7AFEA}">
      <dgm:prSet/>
      <dgm:spPr/>
      <dgm:t>
        <a:bodyPr/>
        <a:lstStyle/>
        <a:p>
          <a:endParaRPr lang="uk-UA"/>
        </a:p>
      </dgm:t>
    </dgm:pt>
    <dgm:pt modelId="{91755C85-C0D6-4F6F-ABD1-AD7712614B44}" type="sibTrans" cxnId="{57C27C14-49D7-4B6E-A32B-A067EDA7AFEA}">
      <dgm:prSet/>
      <dgm:spPr/>
      <dgm:t>
        <a:bodyPr/>
        <a:lstStyle/>
        <a:p>
          <a:endParaRPr lang="uk-UA"/>
        </a:p>
      </dgm:t>
    </dgm:pt>
    <dgm:pt modelId="{0541F416-3213-447D-BB2E-28DF4AD93AD2}">
      <dgm:prSet phldrT="[Текст]"/>
      <dgm:spPr/>
      <dgm:t>
        <a:bodyPr/>
        <a:lstStyle/>
        <a:p>
          <a:r>
            <a:rPr lang="uk-UA" dirty="0"/>
            <a:t>Негативний простір</a:t>
          </a:r>
        </a:p>
      </dgm:t>
    </dgm:pt>
    <dgm:pt modelId="{CC056C69-C401-4FB6-A161-4545FAD8E5B5}" type="parTrans" cxnId="{74FB422D-02B8-492D-884D-497553AFA1C2}">
      <dgm:prSet/>
      <dgm:spPr/>
      <dgm:t>
        <a:bodyPr/>
        <a:lstStyle/>
        <a:p>
          <a:endParaRPr lang="uk-UA"/>
        </a:p>
      </dgm:t>
    </dgm:pt>
    <dgm:pt modelId="{772A95AE-1C84-4357-80C3-6D0072B6197F}" type="sibTrans" cxnId="{74FB422D-02B8-492D-884D-497553AFA1C2}">
      <dgm:prSet/>
      <dgm:spPr/>
      <dgm:t>
        <a:bodyPr/>
        <a:lstStyle/>
        <a:p>
          <a:endParaRPr lang="uk-UA"/>
        </a:p>
      </dgm:t>
    </dgm:pt>
    <dgm:pt modelId="{578AD9A2-79EA-4B44-A895-2551B984A22F}">
      <dgm:prSet phldrT="[Текст]"/>
      <dgm:spPr/>
      <dgm:t>
        <a:bodyPr/>
        <a:lstStyle/>
        <a:p>
          <a:r>
            <a:rPr lang="uk-UA" dirty="0"/>
            <a:t>Кадрування</a:t>
          </a:r>
        </a:p>
      </dgm:t>
    </dgm:pt>
    <dgm:pt modelId="{1506BDD5-39F8-4A50-A1B9-1D5A59BD5B1A}" type="parTrans" cxnId="{AE4D73CE-3236-4413-B3E5-49C28CE7494A}">
      <dgm:prSet/>
      <dgm:spPr/>
      <dgm:t>
        <a:bodyPr/>
        <a:lstStyle/>
        <a:p>
          <a:endParaRPr lang="uk-UA"/>
        </a:p>
      </dgm:t>
    </dgm:pt>
    <dgm:pt modelId="{326EE97A-2E89-4A0E-8DC5-042E6B38630D}" type="sibTrans" cxnId="{AE4D73CE-3236-4413-B3E5-49C28CE7494A}">
      <dgm:prSet/>
      <dgm:spPr/>
      <dgm:t>
        <a:bodyPr/>
        <a:lstStyle/>
        <a:p>
          <a:endParaRPr lang="uk-UA"/>
        </a:p>
      </dgm:t>
    </dgm:pt>
    <dgm:pt modelId="{58531EBE-3B95-42CF-AEA1-94797BD5FC59}">
      <dgm:prSet phldrT="[Текст]"/>
      <dgm:spPr/>
      <dgm:t>
        <a:bodyPr/>
        <a:lstStyle/>
        <a:p>
          <a:r>
            <a:rPr lang="uk-UA" dirty="0"/>
            <a:t>Геометричні форми</a:t>
          </a:r>
        </a:p>
      </dgm:t>
    </dgm:pt>
    <dgm:pt modelId="{3E8741FE-2D15-4D49-BB58-F87569C3C207}" type="parTrans" cxnId="{AD9C9E6A-78ED-4121-90F2-339845004311}">
      <dgm:prSet/>
      <dgm:spPr/>
      <dgm:t>
        <a:bodyPr/>
        <a:lstStyle/>
        <a:p>
          <a:endParaRPr lang="uk-UA"/>
        </a:p>
      </dgm:t>
    </dgm:pt>
    <dgm:pt modelId="{A0D6BC5C-6841-44F9-A606-C02098A2B103}" type="sibTrans" cxnId="{AD9C9E6A-78ED-4121-90F2-339845004311}">
      <dgm:prSet/>
      <dgm:spPr/>
      <dgm:t>
        <a:bodyPr/>
        <a:lstStyle/>
        <a:p>
          <a:endParaRPr lang="uk-UA"/>
        </a:p>
      </dgm:t>
    </dgm:pt>
    <dgm:pt modelId="{8F12631E-4894-4811-BC16-820AC09E10FE}">
      <dgm:prSet phldrT="[Текст]"/>
      <dgm:spPr/>
      <dgm:t>
        <a:bodyPr/>
        <a:lstStyle/>
        <a:p>
          <a:r>
            <a:rPr lang="uk-UA" dirty="0"/>
            <a:t>Штрихове художнє оформлення</a:t>
          </a:r>
        </a:p>
      </dgm:t>
    </dgm:pt>
    <dgm:pt modelId="{4B6B9434-D447-4916-A6D0-89EE035DC1E9}" type="parTrans" cxnId="{33064494-A246-463F-AFBD-A6AC1ACDDA92}">
      <dgm:prSet/>
      <dgm:spPr/>
      <dgm:t>
        <a:bodyPr/>
        <a:lstStyle/>
        <a:p>
          <a:endParaRPr lang="uk-UA"/>
        </a:p>
      </dgm:t>
    </dgm:pt>
    <dgm:pt modelId="{E197EFB0-2CC7-4DC5-BDD6-49D663C9FB89}" type="sibTrans" cxnId="{33064494-A246-463F-AFBD-A6AC1ACDDA92}">
      <dgm:prSet/>
      <dgm:spPr/>
      <dgm:t>
        <a:bodyPr/>
        <a:lstStyle/>
        <a:p>
          <a:endParaRPr lang="uk-UA"/>
        </a:p>
      </dgm:t>
    </dgm:pt>
    <dgm:pt modelId="{D1BBE381-8FA4-489F-8F12-844F3EA5E1AC}">
      <dgm:prSet phldrT="[Текст]"/>
      <dgm:spPr/>
      <dgm:t>
        <a:bodyPr/>
        <a:lstStyle/>
        <a:p>
          <a:r>
            <a:rPr lang="uk-UA" dirty="0"/>
            <a:t>Візерунок</a:t>
          </a:r>
        </a:p>
      </dgm:t>
    </dgm:pt>
    <dgm:pt modelId="{C1E022FE-AD3C-467E-A107-0E7C1DBF7E5B}" type="parTrans" cxnId="{668AE9E9-7F11-48CE-8B62-D37B2F63CCAE}">
      <dgm:prSet/>
      <dgm:spPr/>
      <dgm:t>
        <a:bodyPr/>
        <a:lstStyle/>
        <a:p>
          <a:endParaRPr lang="uk-UA"/>
        </a:p>
      </dgm:t>
    </dgm:pt>
    <dgm:pt modelId="{762A8028-5669-4B60-BFC1-1EFFFFE45EF4}" type="sibTrans" cxnId="{668AE9E9-7F11-48CE-8B62-D37B2F63CCAE}">
      <dgm:prSet/>
      <dgm:spPr/>
      <dgm:t>
        <a:bodyPr/>
        <a:lstStyle/>
        <a:p>
          <a:endParaRPr lang="uk-UA"/>
        </a:p>
      </dgm:t>
    </dgm:pt>
    <dgm:pt modelId="{3892EDC6-8276-4077-BF97-B2D69E359357}">
      <dgm:prSet phldrT="[Текст]"/>
      <dgm:spPr/>
      <dgm:t>
        <a:bodyPr/>
        <a:lstStyle/>
        <a:p>
          <a:r>
            <a:rPr lang="uk-UA" dirty="0"/>
            <a:t>Анімовані логотипи</a:t>
          </a:r>
        </a:p>
      </dgm:t>
    </dgm:pt>
    <dgm:pt modelId="{9ECB5EF4-D127-499A-8EF3-7991A200B50A}" type="parTrans" cxnId="{827B0699-5709-45DD-8A7C-11D6A30C066C}">
      <dgm:prSet/>
      <dgm:spPr/>
      <dgm:t>
        <a:bodyPr/>
        <a:lstStyle/>
        <a:p>
          <a:endParaRPr lang="uk-UA"/>
        </a:p>
      </dgm:t>
    </dgm:pt>
    <dgm:pt modelId="{94C560C0-BF15-4894-8F3D-771E48205C9D}" type="sibTrans" cxnId="{827B0699-5709-45DD-8A7C-11D6A30C066C}">
      <dgm:prSet/>
      <dgm:spPr/>
      <dgm:t>
        <a:bodyPr/>
        <a:lstStyle/>
        <a:p>
          <a:endParaRPr lang="uk-UA"/>
        </a:p>
      </dgm:t>
    </dgm:pt>
    <dgm:pt modelId="{5E7DBB12-C974-47E3-8E88-55BDA562EA32}">
      <dgm:prSet phldrT="[Текст]"/>
      <dgm:spPr/>
      <dgm:t>
        <a:bodyPr/>
        <a:lstStyle/>
        <a:p>
          <a:r>
            <a:rPr lang="uk-UA" dirty="0" err="1"/>
            <a:t>Вінтаж</a:t>
          </a:r>
          <a:endParaRPr lang="uk-UA" dirty="0"/>
        </a:p>
      </dgm:t>
    </dgm:pt>
    <dgm:pt modelId="{7E46A732-B92B-4324-A70B-54EB1431D5E0}" type="parTrans" cxnId="{9B7D3F48-30AA-4B8A-B47B-87887097602F}">
      <dgm:prSet/>
      <dgm:spPr/>
      <dgm:t>
        <a:bodyPr/>
        <a:lstStyle/>
        <a:p>
          <a:endParaRPr lang="uk-UA"/>
        </a:p>
      </dgm:t>
    </dgm:pt>
    <dgm:pt modelId="{A2A476E1-93DA-47C0-903E-01EEDF26641D}" type="sibTrans" cxnId="{9B7D3F48-30AA-4B8A-B47B-87887097602F}">
      <dgm:prSet/>
      <dgm:spPr/>
      <dgm:t>
        <a:bodyPr/>
        <a:lstStyle/>
        <a:p>
          <a:endParaRPr lang="uk-UA"/>
        </a:p>
      </dgm:t>
    </dgm:pt>
    <dgm:pt modelId="{FE1DBCFF-D4CB-4FF8-971B-24B3B7356A46}">
      <dgm:prSet phldrT="[Текст]"/>
      <dgm:spPr/>
      <dgm:t>
        <a:bodyPr/>
        <a:lstStyle/>
        <a:p>
          <a:r>
            <a:rPr lang="uk-UA" dirty="0"/>
            <a:t>Кольорові переходи</a:t>
          </a:r>
        </a:p>
      </dgm:t>
    </dgm:pt>
    <dgm:pt modelId="{EB0F3049-BBBD-491D-8A0D-718BC994E882}" type="parTrans" cxnId="{D6B3F141-87AC-452F-ACB7-BE2F85862CE0}">
      <dgm:prSet/>
      <dgm:spPr/>
      <dgm:t>
        <a:bodyPr/>
        <a:lstStyle/>
        <a:p>
          <a:endParaRPr lang="uk-UA"/>
        </a:p>
      </dgm:t>
    </dgm:pt>
    <dgm:pt modelId="{F7ED3EF2-3FA1-4B8A-A37C-7E736A1743C9}" type="sibTrans" cxnId="{D6B3F141-87AC-452F-ACB7-BE2F85862CE0}">
      <dgm:prSet/>
      <dgm:spPr/>
      <dgm:t>
        <a:bodyPr/>
        <a:lstStyle/>
        <a:p>
          <a:endParaRPr lang="uk-UA"/>
        </a:p>
      </dgm:t>
    </dgm:pt>
    <dgm:pt modelId="{A2B103DA-7211-4675-ADBD-BC0D647A21AE}">
      <dgm:prSet phldrT="[Текст]"/>
      <dgm:spPr/>
      <dgm:t>
        <a:bodyPr/>
        <a:lstStyle/>
        <a:p>
          <a:r>
            <a:rPr lang="uk-UA" dirty="0"/>
            <a:t>Ілюстрації в логотипах</a:t>
          </a:r>
        </a:p>
      </dgm:t>
    </dgm:pt>
    <dgm:pt modelId="{2C352EDC-F138-4A89-8EA6-5BA0CA1C6D4B}" type="parTrans" cxnId="{26EA253E-695D-4E12-9FEF-743DB2FAE5BA}">
      <dgm:prSet/>
      <dgm:spPr/>
      <dgm:t>
        <a:bodyPr/>
        <a:lstStyle/>
        <a:p>
          <a:endParaRPr lang="uk-UA"/>
        </a:p>
      </dgm:t>
    </dgm:pt>
    <dgm:pt modelId="{692005D3-E601-4532-ABDE-7343D87B4369}" type="sibTrans" cxnId="{26EA253E-695D-4E12-9FEF-743DB2FAE5BA}">
      <dgm:prSet/>
      <dgm:spPr/>
      <dgm:t>
        <a:bodyPr/>
        <a:lstStyle/>
        <a:p>
          <a:endParaRPr lang="uk-UA"/>
        </a:p>
      </dgm:t>
    </dgm:pt>
    <dgm:pt modelId="{BD288DB3-7FB2-46D1-A15D-563567F03CAC}" type="pres">
      <dgm:prSet presAssocID="{30D69381-A8EB-449D-87FA-E4771E524E72}" presName="linearFlow" presStyleCnt="0">
        <dgm:presLayoutVars>
          <dgm:dir/>
          <dgm:animLvl val="lvl"/>
          <dgm:resizeHandles val="exact"/>
        </dgm:presLayoutVars>
      </dgm:prSet>
      <dgm:spPr/>
      <dgm:t>
        <a:bodyPr/>
        <a:lstStyle/>
        <a:p>
          <a:endParaRPr lang="ru-RU"/>
        </a:p>
      </dgm:t>
    </dgm:pt>
    <dgm:pt modelId="{66640C44-E331-4780-9E77-7A15107FC7EC}" type="pres">
      <dgm:prSet presAssocID="{0090DC78-6EA4-4010-B108-B901315EF0BD}" presName="composite" presStyleCnt="0"/>
      <dgm:spPr/>
    </dgm:pt>
    <dgm:pt modelId="{951F11C1-E718-45FC-B9CF-DF0164C3AD7E}" type="pres">
      <dgm:prSet presAssocID="{0090DC78-6EA4-4010-B108-B901315EF0BD}" presName="parentText" presStyleLbl="alignNode1" presStyleIdx="0" presStyleCnt="1">
        <dgm:presLayoutVars>
          <dgm:chMax val="1"/>
          <dgm:bulletEnabled val="1"/>
        </dgm:presLayoutVars>
      </dgm:prSet>
      <dgm:spPr/>
      <dgm:t>
        <a:bodyPr/>
        <a:lstStyle/>
        <a:p>
          <a:endParaRPr lang="ru-RU"/>
        </a:p>
      </dgm:t>
    </dgm:pt>
    <dgm:pt modelId="{BCA176A7-D4D5-4D10-80A6-77BD851D0932}" type="pres">
      <dgm:prSet presAssocID="{0090DC78-6EA4-4010-B108-B901315EF0BD}" presName="descendantText" presStyleLbl="alignAcc1" presStyleIdx="0" presStyleCnt="1">
        <dgm:presLayoutVars>
          <dgm:bulletEnabled val="1"/>
        </dgm:presLayoutVars>
      </dgm:prSet>
      <dgm:spPr/>
      <dgm:t>
        <a:bodyPr/>
        <a:lstStyle/>
        <a:p>
          <a:endParaRPr lang="ru-RU"/>
        </a:p>
      </dgm:t>
    </dgm:pt>
  </dgm:ptLst>
  <dgm:cxnLst>
    <dgm:cxn modelId="{70B7982A-F50E-4BA4-B3F4-AC73EC2B1840}" type="presOf" srcId="{3892EDC6-8276-4077-BF97-B2D69E359357}" destId="{BCA176A7-D4D5-4D10-80A6-77BD851D0932}" srcOrd="0" destOrd="7" presId="urn:microsoft.com/office/officeart/2005/8/layout/chevron2"/>
    <dgm:cxn modelId="{97A70C09-7A56-4925-BAA1-BCF5A71CB464}" type="presOf" srcId="{23F48F74-D795-4AF5-810A-C8AD4CD10C05}" destId="{BCA176A7-D4D5-4D10-80A6-77BD851D0932}" srcOrd="0" destOrd="0" presId="urn:microsoft.com/office/officeart/2005/8/layout/chevron2"/>
    <dgm:cxn modelId="{300CA168-AB9F-4663-A1FB-140B2483FAF0}" type="presOf" srcId="{30D69381-A8EB-449D-87FA-E4771E524E72}" destId="{BD288DB3-7FB2-46D1-A15D-563567F03CAC}" srcOrd="0" destOrd="0" presId="urn:microsoft.com/office/officeart/2005/8/layout/chevron2"/>
    <dgm:cxn modelId="{D6B3F141-87AC-452F-ACB7-BE2F85862CE0}" srcId="{0090DC78-6EA4-4010-B108-B901315EF0BD}" destId="{FE1DBCFF-D4CB-4FF8-971B-24B3B7356A46}" srcOrd="9" destOrd="0" parTransId="{EB0F3049-BBBD-491D-8A0D-718BC994E882}" sibTransId="{F7ED3EF2-3FA1-4B8A-A37C-7E736A1743C9}"/>
    <dgm:cxn modelId="{AE4D73CE-3236-4413-B3E5-49C28CE7494A}" srcId="{0090DC78-6EA4-4010-B108-B901315EF0BD}" destId="{578AD9A2-79EA-4B44-A895-2551B984A22F}" srcOrd="3" destOrd="0" parTransId="{1506BDD5-39F8-4A50-A1B9-1D5A59BD5B1A}" sibTransId="{326EE97A-2E89-4A0E-8DC5-042E6B38630D}"/>
    <dgm:cxn modelId="{561B9DD8-18E3-42E8-9FC6-ED0B43FDACD0}" type="presOf" srcId="{5E7DBB12-C974-47E3-8E88-55BDA562EA32}" destId="{BCA176A7-D4D5-4D10-80A6-77BD851D0932}" srcOrd="0" destOrd="8" presId="urn:microsoft.com/office/officeart/2005/8/layout/chevron2"/>
    <dgm:cxn modelId="{271A9E68-20BB-4842-B837-D212437AD54A}" type="presOf" srcId="{578AD9A2-79EA-4B44-A895-2551B984A22F}" destId="{BCA176A7-D4D5-4D10-80A6-77BD851D0932}" srcOrd="0" destOrd="3" presId="urn:microsoft.com/office/officeart/2005/8/layout/chevron2"/>
    <dgm:cxn modelId="{6D1FE462-BFB2-4754-B6AC-4E041280F934}" type="presOf" srcId="{8F12631E-4894-4811-BC16-820AC09E10FE}" destId="{BCA176A7-D4D5-4D10-80A6-77BD851D0932}" srcOrd="0" destOrd="5" presId="urn:microsoft.com/office/officeart/2005/8/layout/chevron2"/>
    <dgm:cxn modelId="{33064494-A246-463F-AFBD-A6AC1ACDDA92}" srcId="{0090DC78-6EA4-4010-B108-B901315EF0BD}" destId="{8F12631E-4894-4811-BC16-820AC09E10FE}" srcOrd="5" destOrd="0" parTransId="{4B6B9434-D447-4916-A6D0-89EE035DC1E9}" sibTransId="{E197EFB0-2CC7-4DC5-BDD6-49D663C9FB89}"/>
    <dgm:cxn modelId="{18454A51-08BD-4C23-BDEF-682EA3FE0253}" type="presOf" srcId="{0541F416-3213-447D-BB2E-28DF4AD93AD2}" destId="{BCA176A7-D4D5-4D10-80A6-77BD851D0932}" srcOrd="0" destOrd="2" presId="urn:microsoft.com/office/officeart/2005/8/layout/chevron2"/>
    <dgm:cxn modelId="{26EA253E-695D-4E12-9FEF-743DB2FAE5BA}" srcId="{0090DC78-6EA4-4010-B108-B901315EF0BD}" destId="{A2B103DA-7211-4675-ADBD-BC0D647A21AE}" srcOrd="10" destOrd="0" parTransId="{2C352EDC-F138-4A89-8EA6-5BA0CA1C6D4B}" sibTransId="{692005D3-E601-4532-ABDE-7343D87B4369}"/>
    <dgm:cxn modelId="{668AE9E9-7F11-48CE-8B62-D37B2F63CCAE}" srcId="{0090DC78-6EA4-4010-B108-B901315EF0BD}" destId="{D1BBE381-8FA4-489F-8F12-844F3EA5E1AC}" srcOrd="6" destOrd="0" parTransId="{C1E022FE-AD3C-467E-A107-0E7C1DBF7E5B}" sibTransId="{762A8028-5669-4B60-BFC1-1EFFFFE45EF4}"/>
    <dgm:cxn modelId="{F0C13499-310B-4F52-AA83-15723A11B273}" type="presOf" srcId="{58531EBE-3B95-42CF-AEA1-94797BD5FC59}" destId="{BCA176A7-D4D5-4D10-80A6-77BD851D0932}" srcOrd="0" destOrd="4" presId="urn:microsoft.com/office/officeart/2005/8/layout/chevron2"/>
    <dgm:cxn modelId="{AD9C9E6A-78ED-4121-90F2-339845004311}" srcId="{0090DC78-6EA4-4010-B108-B901315EF0BD}" destId="{58531EBE-3B95-42CF-AEA1-94797BD5FC59}" srcOrd="4" destOrd="0" parTransId="{3E8741FE-2D15-4D49-BB58-F87569C3C207}" sibTransId="{A0D6BC5C-6841-44F9-A606-C02098A2B103}"/>
    <dgm:cxn modelId="{2ECA16B7-764D-4B01-8469-3CF1DDB74762}" type="presOf" srcId="{A2B103DA-7211-4675-ADBD-BC0D647A21AE}" destId="{BCA176A7-D4D5-4D10-80A6-77BD851D0932}" srcOrd="0" destOrd="10" presId="urn:microsoft.com/office/officeart/2005/8/layout/chevron2"/>
    <dgm:cxn modelId="{9B7D3F48-30AA-4B8A-B47B-87887097602F}" srcId="{0090DC78-6EA4-4010-B108-B901315EF0BD}" destId="{5E7DBB12-C974-47E3-8E88-55BDA562EA32}" srcOrd="8" destOrd="0" parTransId="{7E46A732-B92B-4324-A70B-54EB1431D5E0}" sibTransId="{A2A476E1-93DA-47C0-903E-01EEDF26641D}"/>
    <dgm:cxn modelId="{827B0699-5709-45DD-8A7C-11D6A30C066C}" srcId="{0090DC78-6EA4-4010-B108-B901315EF0BD}" destId="{3892EDC6-8276-4077-BF97-B2D69E359357}" srcOrd="7" destOrd="0" parTransId="{9ECB5EF4-D127-499A-8EF3-7991A200B50A}" sibTransId="{94C560C0-BF15-4894-8F3D-771E48205C9D}"/>
    <dgm:cxn modelId="{57C27C14-49D7-4B6E-A32B-A067EDA7AFEA}" srcId="{0090DC78-6EA4-4010-B108-B901315EF0BD}" destId="{0152F6B0-A746-4AAC-A6E3-6E0309E793BB}" srcOrd="1" destOrd="0" parTransId="{5A6D2524-4348-4B12-8B77-BB883F80AF61}" sibTransId="{91755C85-C0D6-4F6F-ABD1-AD7712614B44}"/>
    <dgm:cxn modelId="{381DE0F6-F2B4-4AAD-A8BB-E5230D92F183}" srcId="{0090DC78-6EA4-4010-B108-B901315EF0BD}" destId="{175DA26A-65C9-4BD8-B053-95EA54CA4AD4}" srcOrd="11" destOrd="0" parTransId="{3A5CE30F-2492-4277-A95F-842CECD1BF1A}" sibTransId="{B47DEC0B-F4A3-4D0E-A406-608889D50282}"/>
    <dgm:cxn modelId="{8341A649-4E57-4FF5-A0B5-498FD9B2D380}" srcId="{0090DC78-6EA4-4010-B108-B901315EF0BD}" destId="{23F48F74-D795-4AF5-810A-C8AD4CD10C05}" srcOrd="0" destOrd="0" parTransId="{CC3F1422-0457-4107-9999-34B6036F454F}" sibTransId="{F5E58224-60EA-4EEC-B51A-BEF9EE95EEB7}"/>
    <dgm:cxn modelId="{74FB422D-02B8-492D-884D-497553AFA1C2}" srcId="{0090DC78-6EA4-4010-B108-B901315EF0BD}" destId="{0541F416-3213-447D-BB2E-28DF4AD93AD2}" srcOrd="2" destOrd="0" parTransId="{CC056C69-C401-4FB6-A161-4545FAD8E5B5}" sibTransId="{772A95AE-1C84-4357-80C3-6D0072B6197F}"/>
    <dgm:cxn modelId="{C5919BDC-B361-49E0-B123-B9AA64D459A7}" type="presOf" srcId="{FE1DBCFF-D4CB-4FF8-971B-24B3B7356A46}" destId="{BCA176A7-D4D5-4D10-80A6-77BD851D0932}" srcOrd="0" destOrd="9" presId="urn:microsoft.com/office/officeart/2005/8/layout/chevron2"/>
    <dgm:cxn modelId="{5ECD24D2-F313-4EE6-8578-ABC5922FB27D}" type="presOf" srcId="{0090DC78-6EA4-4010-B108-B901315EF0BD}" destId="{951F11C1-E718-45FC-B9CF-DF0164C3AD7E}" srcOrd="0" destOrd="0" presId="urn:microsoft.com/office/officeart/2005/8/layout/chevron2"/>
    <dgm:cxn modelId="{88108F62-62E3-424E-9462-0BF3E803898A}" type="presOf" srcId="{D1BBE381-8FA4-489F-8F12-844F3EA5E1AC}" destId="{BCA176A7-D4D5-4D10-80A6-77BD851D0932}" srcOrd="0" destOrd="6" presId="urn:microsoft.com/office/officeart/2005/8/layout/chevron2"/>
    <dgm:cxn modelId="{7FDEC556-D86D-4C40-AFF7-B89E33E1869F}" type="presOf" srcId="{0152F6B0-A746-4AAC-A6E3-6E0309E793BB}" destId="{BCA176A7-D4D5-4D10-80A6-77BD851D0932}" srcOrd="0" destOrd="1" presId="urn:microsoft.com/office/officeart/2005/8/layout/chevron2"/>
    <dgm:cxn modelId="{BB7E3D25-484D-43D7-8146-78CDB516C53B}" type="presOf" srcId="{175DA26A-65C9-4BD8-B053-95EA54CA4AD4}" destId="{BCA176A7-D4D5-4D10-80A6-77BD851D0932}" srcOrd="0" destOrd="11" presId="urn:microsoft.com/office/officeart/2005/8/layout/chevron2"/>
    <dgm:cxn modelId="{510464E4-D0F1-4445-99DE-0AA8DE04CEF2}" srcId="{30D69381-A8EB-449D-87FA-E4771E524E72}" destId="{0090DC78-6EA4-4010-B108-B901315EF0BD}" srcOrd="0" destOrd="0" parTransId="{7B49F37A-DA45-4C2F-85E6-6527FA8CB02C}" sibTransId="{DA5CA8B3-6276-4878-988F-A691F5412C55}"/>
    <dgm:cxn modelId="{02D2499D-6998-4122-A696-4B8676762B68}" type="presParOf" srcId="{BD288DB3-7FB2-46D1-A15D-563567F03CAC}" destId="{66640C44-E331-4780-9E77-7A15107FC7EC}" srcOrd="0" destOrd="0" presId="urn:microsoft.com/office/officeart/2005/8/layout/chevron2"/>
    <dgm:cxn modelId="{CF13B2DE-CA1F-4EDA-AD37-0873D8390E77}" type="presParOf" srcId="{66640C44-E331-4780-9E77-7A15107FC7EC}" destId="{951F11C1-E718-45FC-B9CF-DF0164C3AD7E}" srcOrd="0" destOrd="0" presId="urn:microsoft.com/office/officeart/2005/8/layout/chevron2"/>
    <dgm:cxn modelId="{8A9C7087-824D-46D2-BCAE-78F582819993}" type="presParOf" srcId="{66640C44-E331-4780-9E77-7A15107FC7EC}" destId="{BCA176A7-D4D5-4D10-80A6-77BD851D0932}" srcOrd="1" destOrd="0" presId="urn:microsoft.com/office/officeart/2005/8/layout/chevron2"/>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57532-B054-4BD7-9DED-601AB1C1B1EB}">
      <dsp:nvSpPr>
        <dsp:cNvPr id="0" name=""/>
        <dsp:cNvSpPr/>
      </dsp:nvSpPr>
      <dsp:spPr>
        <a:xfrm>
          <a:off x="0" y="263401"/>
          <a:ext cx="3911599" cy="19557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uk-UA" sz="2900" kern="1200" dirty="0"/>
            <a:t>музика</a:t>
          </a:r>
        </a:p>
        <a:p>
          <a:pPr lvl="0" algn="ctr" defTabSz="1289050">
            <a:lnSpc>
              <a:spcPct val="90000"/>
            </a:lnSpc>
            <a:spcBef>
              <a:spcPct val="0"/>
            </a:spcBef>
            <a:spcAft>
              <a:spcPct val="35000"/>
            </a:spcAft>
          </a:pPr>
          <a:r>
            <a:rPr lang="uk-UA" sz="2900" kern="1200" dirty="0"/>
            <a:t>ПІДВИЩУЄ привабливість реклами</a:t>
          </a:r>
        </a:p>
      </dsp:txBody>
      <dsp:txXfrm>
        <a:off x="57283" y="320684"/>
        <a:ext cx="3797033" cy="1841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8BC43-7646-4EFE-9E2D-CF8495FADE82}">
      <dsp:nvSpPr>
        <dsp:cNvPr id="0" name=""/>
        <dsp:cNvSpPr/>
      </dsp:nvSpPr>
      <dsp:spPr>
        <a:xfrm>
          <a:off x="0" y="416012"/>
          <a:ext cx="3911599" cy="19557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uk-UA" sz="3000" kern="1200" dirty="0"/>
            <a:t>музика</a:t>
          </a:r>
        </a:p>
        <a:p>
          <a:pPr lvl="0" algn="ctr" defTabSz="1333500">
            <a:lnSpc>
              <a:spcPct val="90000"/>
            </a:lnSpc>
            <a:spcBef>
              <a:spcPct val="0"/>
            </a:spcBef>
            <a:spcAft>
              <a:spcPct val="35000"/>
            </a:spcAft>
          </a:pPr>
          <a:r>
            <a:rPr lang="uk-UA" sz="3000" kern="1200" dirty="0"/>
            <a:t>НЕ ПІДВИЩУЄ ефективності реклами</a:t>
          </a:r>
        </a:p>
      </dsp:txBody>
      <dsp:txXfrm>
        <a:off x="57283" y="473295"/>
        <a:ext cx="3797033" cy="18412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F11C1-E718-45FC-B9CF-DF0164C3AD7E}">
      <dsp:nvSpPr>
        <dsp:cNvPr id="0" name=""/>
        <dsp:cNvSpPr/>
      </dsp:nvSpPr>
      <dsp:spPr>
        <a:xfrm rot="5400000">
          <a:off x="-1281006" y="1281006"/>
          <a:ext cx="5589693" cy="3027680"/>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uk-UA" sz="3400" kern="1200" dirty="0"/>
        </a:p>
        <a:p>
          <a:pPr lvl="0" algn="ctr" defTabSz="1511300">
            <a:lnSpc>
              <a:spcPct val="90000"/>
            </a:lnSpc>
            <a:spcBef>
              <a:spcPct val="0"/>
            </a:spcBef>
            <a:spcAft>
              <a:spcPct val="35000"/>
            </a:spcAft>
          </a:pPr>
          <a:r>
            <a:rPr lang="uk-UA" sz="3400" kern="1200" dirty="0"/>
            <a:t>Сучасні тренди створення фірмового стилю</a:t>
          </a:r>
        </a:p>
      </dsp:txBody>
      <dsp:txXfrm rot="-5400000">
        <a:off x="1" y="1513839"/>
        <a:ext cx="3027680" cy="2562013"/>
      </dsp:txXfrm>
    </dsp:sp>
    <dsp:sp modelId="{BCA176A7-D4D5-4D10-80A6-77BD851D0932}">
      <dsp:nvSpPr>
        <dsp:cNvPr id="0" name=""/>
        <dsp:cNvSpPr/>
      </dsp:nvSpPr>
      <dsp:spPr>
        <a:xfrm rot="5400000">
          <a:off x="3260514" y="-232833"/>
          <a:ext cx="4075852" cy="4541520"/>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uk-UA" sz="1900" kern="1200" dirty="0"/>
            <a:t>Мінімалізм</a:t>
          </a:r>
        </a:p>
        <a:p>
          <a:pPr marL="171450" lvl="1" indent="-171450" algn="l" defTabSz="844550">
            <a:lnSpc>
              <a:spcPct val="90000"/>
            </a:lnSpc>
            <a:spcBef>
              <a:spcPct val="0"/>
            </a:spcBef>
            <a:spcAft>
              <a:spcPct val="15000"/>
            </a:spcAft>
            <a:buChar char="••"/>
          </a:pPr>
          <a:r>
            <a:rPr lang="uk-UA" sz="1900" kern="1200" dirty="0"/>
            <a:t>Малюнок від руки</a:t>
          </a:r>
        </a:p>
        <a:p>
          <a:pPr marL="171450" lvl="1" indent="-171450" algn="l" defTabSz="844550">
            <a:lnSpc>
              <a:spcPct val="90000"/>
            </a:lnSpc>
            <a:spcBef>
              <a:spcPct val="0"/>
            </a:spcBef>
            <a:spcAft>
              <a:spcPct val="15000"/>
            </a:spcAft>
            <a:buChar char="••"/>
          </a:pPr>
          <a:r>
            <a:rPr lang="uk-UA" sz="1900" kern="1200" dirty="0"/>
            <a:t>Негативний простір</a:t>
          </a:r>
        </a:p>
        <a:p>
          <a:pPr marL="171450" lvl="1" indent="-171450" algn="l" defTabSz="844550">
            <a:lnSpc>
              <a:spcPct val="90000"/>
            </a:lnSpc>
            <a:spcBef>
              <a:spcPct val="0"/>
            </a:spcBef>
            <a:spcAft>
              <a:spcPct val="15000"/>
            </a:spcAft>
            <a:buChar char="••"/>
          </a:pPr>
          <a:r>
            <a:rPr lang="uk-UA" sz="1900" kern="1200" dirty="0"/>
            <a:t>Кадрування</a:t>
          </a:r>
        </a:p>
        <a:p>
          <a:pPr marL="171450" lvl="1" indent="-171450" algn="l" defTabSz="844550">
            <a:lnSpc>
              <a:spcPct val="90000"/>
            </a:lnSpc>
            <a:spcBef>
              <a:spcPct val="0"/>
            </a:spcBef>
            <a:spcAft>
              <a:spcPct val="15000"/>
            </a:spcAft>
            <a:buChar char="••"/>
          </a:pPr>
          <a:r>
            <a:rPr lang="uk-UA" sz="1900" kern="1200" dirty="0"/>
            <a:t>Геометричні форми</a:t>
          </a:r>
        </a:p>
        <a:p>
          <a:pPr marL="171450" lvl="1" indent="-171450" algn="l" defTabSz="844550">
            <a:lnSpc>
              <a:spcPct val="90000"/>
            </a:lnSpc>
            <a:spcBef>
              <a:spcPct val="0"/>
            </a:spcBef>
            <a:spcAft>
              <a:spcPct val="15000"/>
            </a:spcAft>
            <a:buChar char="••"/>
          </a:pPr>
          <a:r>
            <a:rPr lang="uk-UA" sz="1900" kern="1200" dirty="0"/>
            <a:t>Штрихове художнє оформлення</a:t>
          </a:r>
        </a:p>
        <a:p>
          <a:pPr marL="171450" lvl="1" indent="-171450" algn="l" defTabSz="844550">
            <a:lnSpc>
              <a:spcPct val="90000"/>
            </a:lnSpc>
            <a:spcBef>
              <a:spcPct val="0"/>
            </a:spcBef>
            <a:spcAft>
              <a:spcPct val="15000"/>
            </a:spcAft>
            <a:buChar char="••"/>
          </a:pPr>
          <a:r>
            <a:rPr lang="uk-UA" sz="1900" kern="1200" dirty="0"/>
            <a:t>Візерунок</a:t>
          </a:r>
        </a:p>
        <a:p>
          <a:pPr marL="171450" lvl="1" indent="-171450" algn="l" defTabSz="844550">
            <a:lnSpc>
              <a:spcPct val="90000"/>
            </a:lnSpc>
            <a:spcBef>
              <a:spcPct val="0"/>
            </a:spcBef>
            <a:spcAft>
              <a:spcPct val="15000"/>
            </a:spcAft>
            <a:buChar char="••"/>
          </a:pPr>
          <a:r>
            <a:rPr lang="uk-UA" sz="1900" kern="1200" dirty="0"/>
            <a:t>Анімовані логотипи</a:t>
          </a:r>
        </a:p>
        <a:p>
          <a:pPr marL="171450" lvl="1" indent="-171450" algn="l" defTabSz="844550">
            <a:lnSpc>
              <a:spcPct val="90000"/>
            </a:lnSpc>
            <a:spcBef>
              <a:spcPct val="0"/>
            </a:spcBef>
            <a:spcAft>
              <a:spcPct val="15000"/>
            </a:spcAft>
            <a:buChar char="••"/>
          </a:pPr>
          <a:r>
            <a:rPr lang="uk-UA" sz="1900" kern="1200" dirty="0" err="1"/>
            <a:t>Вінтаж</a:t>
          </a:r>
          <a:endParaRPr lang="uk-UA" sz="1900" kern="1200" dirty="0"/>
        </a:p>
        <a:p>
          <a:pPr marL="171450" lvl="1" indent="-171450" algn="l" defTabSz="844550">
            <a:lnSpc>
              <a:spcPct val="90000"/>
            </a:lnSpc>
            <a:spcBef>
              <a:spcPct val="0"/>
            </a:spcBef>
            <a:spcAft>
              <a:spcPct val="15000"/>
            </a:spcAft>
            <a:buChar char="••"/>
          </a:pPr>
          <a:r>
            <a:rPr lang="uk-UA" sz="1900" kern="1200" dirty="0"/>
            <a:t>Кольорові переходи</a:t>
          </a:r>
        </a:p>
        <a:p>
          <a:pPr marL="171450" lvl="1" indent="-171450" algn="l" defTabSz="844550">
            <a:lnSpc>
              <a:spcPct val="90000"/>
            </a:lnSpc>
            <a:spcBef>
              <a:spcPct val="0"/>
            </a:spcBef>
            <a:spcAft>
              <a:spcPct val="15000"/>
            </a:spcAft>
            <a:buChar char="••"/>
          </a:pPr>
          <a:r>
            <a:rPr lang="uk-UA" sz="1900" kern="1200" dirty="0"/>
            <a:t>Ілюстрації в логотипах</a:t>
          </a:r>
        </a:p>
        <a:p>
          <a:pPr marL="171450" lvl="1" indent="-171450" algn="l" defTabSz="844550">
            <a:lnSpc>
              <a:spcPct val="90000"/>
            </a:lnSpc>
            <a:spcBef>
              <a:spcPct val="0"/>
            </a:spcBef>
            <a:spcAft>
              <a:spcPct val="15000"/>
            </a:spcAft>
            <a:buChar char="••"/>
          </a:pPr>
          <a:r>
            <a:rPr lang="uk-UA" sz="1900" kern="1200" dirty="0"/>
            <a:t>Фотографії в логотипах</a:t>
          </a:r>
        </a:p>
      </dsp:txBody>
      <dsp:txXfrm rot="-5400000">
        <a:off x="3027681" y="198967"/>
        <a:ext cx="4342553" cy="36779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9424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22886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69898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3547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Відредагуйте стиль зразка тексту</a:t>
            </a:r>
          </a:p>
        </p:txBody>
      </p:sp>
      <p:sp>
        <p:nvSpPr>
          <p:cNvPr id="4" name="Date Placeholder 3"/>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0953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2786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Content Placeholder 3"/>
          <p:cNvSpPr>
            <a:spLocks noGrp="1"/>
          </p:cNvSpPr>
          <p:nvPr>
            <p:ph sz="half" idx="2"/>
          </p:nvPr>
        </p:nvSpPr>
        <p:spPr>
          <a:xfrm>
            <a:off x="1447191" y="2824269"/>
            <a:ext cx="4488794" cy="2644457"/>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Content Placeholder 5"/>
          <p:cNvSpPr>
            <a:spLocks noGrp="1"/>
          </p:cNvSpPr>
          <p:nvPr>
            <p:ph sz="quarter" idx="4"/>
          </p:nvPr>
        </p:nvSpPr>
        <p:spPr>
          <a:xfrm>
            <a:off x="6256025" y="2821491"/>
            <a:ext cx="4488794" cy="2637371"/>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91182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3450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7236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Date Placeholder 4"/>
          <p:cNvSpPr>
            <a:spLocks noGrp="1"/>
          </p:cNvSpPr>
          <p:nvPr>
            <p:ph type="dt" sz="half" idx="10"/>
          </p:nvPr>
        </p:nvSpPr>
        <p:spPr/>
        <p:txBody>
          <a:bodyPr/>
          <a:lstStyle/>
          <a:p>
            <a:fld id="{87DE6118-2437-4B30-8E3C-4D2BE6020583}" type="datetimeFigureOut">
              <a:rPr lang="en-US" smtClean="0"/>
              <a:pPr/>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4899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uk-UA" dirty="0"/>
              <a:t>Клацніть піктограму, щоб додати зображення</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7DE6118-2437-4B30-8E3C-4D2BE6020583}" type="datetimeFigureOut">
              <a:rPr lang="en-US" smtClean="0"/>
              <a:pPr/>
              <a:t>4/27/2020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09466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7DE6118-2437-4B30-8E3C-4D2BE6020583}" type="datetimeFigureOut">
              <a:rPr lang="en-US" smtClean="0"/>
              <a:pPr/>
              <a:t>4/27/2020</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9E57DC2-970A-4B3E-BB1C-7A09969E49DF}"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25016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microsoft.com/office/2007/relationships/diagramDrawing" Target="../diagrams/drawing2.xml"/><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diagramColors" Target="../diagrams/colors2.xml"/><Relationship Id="rId5" Type="http://schemas.openxmlformats.org/officeDocument/2006/relationships/image" Target="../media/image34.jpg"/><Relationship Id="rId15" Type="http://schemas.openxmlformats.org/officeDocument/2006/relationships/image" Target="../media/image39.jpg"/><Relationship Id="rId10" Type="http://schemas.openxmlformats.org/officeDocument/2006/relationships/diagramQuickStyle" Target="../diagrams/quickStyle2.xml"/><Relationship Id="rId4" Type="http://schemas.openxmlformats.org/officeDocument/2006/relationships/image" Target="../media/image33.png"/><Relationship Id="rId9" Type="http://schemas.openxmlformats.org/officeDocument/2006/relationships/diagramLayout" Target="../diagrams/layout2.xml"/><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47.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ites.google.com/view/distance-informatics-10/%D0%B3%D0%BE%D0%BB%D0%BE%D0%B2%D0%BD%D0%B0"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81525" y="5143500"/>
            <a:ext cx="7505699" cy="942975"/>
          </a:xfrm>
        </p:spPr>
        <p:txBody>
          <a:bodyPr>
            <a:normAutofit fontScale="90000"/>
          </a:bodyPr>
          <a:lstStyle/>
          <a:p>
            <a:pPr algn="l"/>
            <a:r>
              <a:rPr lang="uk-UA" dirty="0">
                <a:solidFill>
                  <a:srgbClr val="C00000"/>
                </a:solidFill>
              </a:rPr>
              <a:t>Графічний дизайн</a:t>
            </a:r>
            <a:endParaRPr lang="ru-RU" dirty="0">
              <a:solidFill>
                <a:srgbClr val="C00000"/>
              </a:solidFill>
            </a:endParaRPr>
          </a:p>
        </p:txBody>
      </p:sp>
      <p:sp>
        <p:nvSpPr>
          <p:cNvPr id="4" name="Подзаголовок 3"/>
          <p:cNvSpPr>
            <a:spLocks noGrp="1"/>
          </p:cNvSpPr>
          <p:nvPr>
            <p:ph type="subTitle" idx="1"/>
          </p:nvPr>
        </p:nvSpPr>
        <p:spPr/>
        <p:txBody>
          <a:bodyPr/>
          <a:lstStyle/>
          <a:p>
            <a:endParaRPr lang="ru-RU"/>
          </a:p>
        </p:txBody>
      </p:sp>
    </p:spTree>
    <p:extLst>
      <p:ext uri="{BB962C8B-B14F-4D97-AF65-F5344CB8AC3E}">
        <p14:creationId xmlns:p14="http://schemas.microsoft.com/office/powerpoint/2010/main" val="28055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24EDD779-A5F2-437B-BEA0-C5C870923FB9}"/>
              </a:ext>
            </a:extLst>
          </p:cNvPr>
          <p:cNvPicPr>
            <a:picLocks noChangeAspect="1"/>
          </p:cNvPicPr>
          <p:nvPr/>
        </p:nvPicPr>
        <p:blipFill>
          <a:blip r:embed="rId2"/>
          <a:stretch>
            <a:fillRect/>
          </a:stretch>
        </p:blipFill>
        <p:spPr>
          <a:xfrm>
            <a:off x="4126302" y="0"/>
            <a:ext cx="8065698" cy="5029200"/>
          </a:xfrm>
          <a:prstGeom prst="rect">
            <a:avLst/>
          </a:prstGeom>
          <a:effectLst>
            <a:outerShdw blurRad="63500" sx="102000" sy="102000" algn="ctr" rotWithShape="0">
              <a:prstClr val="black">
                <a:alpha val="40000"/>
              </a:prstClr>
            </a:outerShdw>
          </a:effectLst>
        </p:spPr>
      </p:pic>
      <p:pic>
        <p:nvPicPr>
          <p:cNvPr id="10" name="Рисунок 9">
            <a:extLst>
              <a:ext uri="{FF2B5EF4-FFF2-40B4-BE49-F238E27FC236}">
                <a16:creationId xmlns="" xmlns:a16="http://schemas.microsoft.com/office/drawing/2014/main" id="{C110B096-0F06-422B-93BD-A912EDF71BF9}"/>
              </a:ext>
            </a:extLst>
          </p:cNvPr>
          <p:cNvPicPr>
            <a:picLocks noChangeAspect="1"/>
          </p:cNvPicPr>
          <p:nvPr/>
        </p:nvPicPr>
        <p:blipFill>
          <a:blip r:embed="rId3"/>
          <a:stretch>
            <a:fillRect/>
          </a:stretch>
        </p:blipFill>
        <p:spPr>
          <a:xfrm>
            <a:off x="0" y="1842247"/>
            <a:ext cx="6145306" cy="4283157"/>
          </a:xfrm>
          <a:prstGeom prst="rect">
            <a:avLst/>
          </a:prstGeom>
          <a:effectLst>
            <a:outerShdw blurRad="63500" sx="102000" sy="102000" algn="ctr" rotWithShape="0">
              <a:prstClr val="black">
                <a:alpha val="40000"/>
              </a:prstClr>
            </a:outerShdw>
          </a:effectLst>
        </p:spPr>
      </p:pic>
      <p:sp>
        <p:nvSpPr>
          <p:cNvPr id="11" name="Заголовок 1">
            <a:extLst>
              <a:ext uri="{FF2B5EF4-FFF2-40B4-BE49-F238E27FC236}">
                <a16:creationId xmlns="" xmlns:a16="http://schemas.microsoft.com/office/drawing/2014/main" id="{678226BE-122B-4370-A029-A89787B05263}"/>
              </a:ext>
            </a:extLst>
          </p:cNvPr>
          <p:cNvSpPr>
            <a:spLocks noGrp="1"/>
          </p:cNvSpPr>
          <p:nvPr>
            <p:ph type="title"/>
          </p:nvPr>
        </p:nvSpPr>
        <p:spPr>
          <a:xfrm>
            <a:off x="0" y="0"/>
            <a:ext cx="4126302" cy="1842247"/>
          </a:xfrm>
        </p:spPr>
        <p:txBody>
          <a:bodyPr>
            <a:normAutofit/>
          </a:bodyPr>
          <a:lstStyle/>
          <a:p>
            <a:r>
              <a:rPr lang="uk-UA" dirty="0"/>
              <a:t>Реклама</a:t>
            </a:r>
            <a:br>
              <a:rPr lang="uk-UA" dirty="0"/>
            </a:br>
            <a:r>
              <a:rPr lang="uk-UA" dirty="0"/>
              <a:t>на вулицях сучасних міст</a:t>
            </a:r>
          </a:p>
        </p:txBody>
      </p:sp>
      <p:sp>
        <p:nvSpPr>
          <p:cNvPr id="12" name="TextBox 11">
            <a:extLst>
              <a:ext uri="{FF2B5EF4-FFF2-40B4-BE49-F238E27FC236}">
                <a16:creationId xmlns="" xmlns:a16="http://schemas.microsoft.com/office/drawing/2014/main" id="{52B9FA37-F6CD-4854-B31E-BBDC7AE46C52}"/>
              </a:ext>
            </a:extLst>
          </p:cNvPr>
          <p:cNvSpPr txBox="1"/>
          <p:nvPr/>
        </p:nvSpPr>
        <p:spPr>
          <a:xfrm>
            <a:off x="9386047" y="5072418"/>
            <a:ext cx="2649071" cy="461665"/>
          </a:xfrm>
          <a:prstGeom prst="rect">
            <a:avLst/>
          </a:prstGeom>
          <a:noFill/>
        </p:spPr>
        <p:txBody>
          <a:bodyPr wrap="square" rtlCol="0">
            <a:spAutoFit/>
          </a:bodyPr>
          <a:lstStyle/>
          <a:p>
            <a:pPr algn="r"/>
            <a:r>
              <a:rPr lang="en-US" sz="2400" dirty="0"/>
              <a:t>New-York City</a:t>
            </a:r>
            <a:endParaRPr lang="uk-UA" sz="2400" dirty="0"/>
          </a:p>
        </p:txBody>
      </p:sp>
      <p:sp>
        <p:nvSpPr>
          <p:cNvPr id="14" name="TextBox 13">
            <a:extLst>
              <a:ext uri="{FF2B5EF4-FFF2-40B4-BE49-F238E27FC236}">
                <a16:creationId xmlns="" xmlns:a16="http://schemas.microsoft.com/office/drawing/2014/main" id="{9DFBE6A4-AE53-4D71-BED5-2932398331FC}"/>
              </a:ext>
            </a:extLst>
          </p:cNvPr>
          <p:cNvSpPr txBox="1"/>
          <p:nvPr/>
        </p:nvSpPr>
        <p:spPr>
          <a:xfrm>
            <a:off x="6252883" y="5577301"/>
            <a:ext cx="2864223" cy="461665"/>
          </a:xfrm>
          <a:prstGeom prst="rect">
            <a:avLst/>
          </a:prstGeom>
          <a:noFill/>
        </p:spPr>
        <p:txBody>
          <a:bodyPr wrap="square" rtlCol="0">
            <a:spAutoFit/>
          </a:bodyPr>
          <a:lstStyle/>
          <a:p>
            <a:r>
              <a:rPr lang="ja-JP" altLang="en-US" sz="2400" dirty="0"/>
              <a:t>大阪市 </a:t>
            </a:r>
            <a:r>
              <a:rPr lang="en-US" altLang="ja-JP" sz="2400" dirty="0"/>
              <a:t>(</a:t>
            </a:r>
            <a:r>
              <a:rPr lang="ru-RU" altLang="ja-JP" sz="2400" dirty="0"/>
              <a:t>Осака</a:t>
            </a:r>
            <a:r>
              <a:rPr lang="en-US" altLang="ja-JP" sz="2400" dirty="0"/>
              <a:t>)</a:t>
            </a:r>
            <a:endParaRPr lang="uk-UA" sz="2400" dirty="0"/>
          </a:p>
        </p:txBody>
      </p:sp>
    </p:spTree>
    <p:extLst>
      <p:ext uri="{BB962C8B-B14F-4D97-AF65-F5344CB8AC3E}">
        <p14:creationId xmlns:p14="http://schemas.microsoft.com/office/powerpoint/2010/main" val="316716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2042" y="0"/>
            <a:ext cx="6079958" cy="808522"/>
          </a:xfrm>
        </p:spPr>
        <p:txBody>
          <a:bodyPr/>
          <a:lstStyle/>
          <a:p>
            <a:r>
              <a:rPr lang="uk-UA" b="1" dirty="0">
                <a:effectLst>
                  <a:outerShdw blurRad="38100" dist="38100" dir="2700000" algn="tl">
                    <a:srgbClr val="000000">
                      <a:alpha val="43137"/>
                    </a:srgbClr>
                  </a:outerShdw>
                </a:effectLst>
              </a:rPr>
              <a:t>Фірмовий стиль</a:t>
            </a:r>
            <a:endParaRPr lang="ru-RU" b="1" dirty="0">
              <a:effectLst>
                <a:outerShdw blurRad="38100" dist="38100" dir="2700000" algn="tl">
                  <a:srgbClr val="000000">
                    <a:alpha val="43137"/>
                  </a:srgbClr>
                </a:outerShdw>
              </a:effectLst>
            </a:endParaRPr>
          </a:p>
        </p:txBody>
      </p:sp>
      <p:pic>
        <p:nvPicPr>
          <p:cNvPr id="4" name="Рисунок 3">
            <a:extLst>
              <a:ext uri="{FF2B5EF4-FFF2-40B4-BE49-F238E27FC236}">
                <a16:creationId xmlns="" xmlns:a16="http://schemas.microsoft.com/office/drawing/2014/main" id="{79518852-2278-4C0A-931B-DBB2D2A6F953}"/>
              </a:ext>
            </a:extLst>
          </p:cNvPr>
          <p:cNvPicPr>
            <a:picLocks noChangeAspect="1"/>
          </p:cNvPicPr>
          <p:nvPr/>
        </p:nvPicPr>
        <p:blipFill>
          <a:blip r:embed="rId2"/>
          <a:stretch>
            <a:fillRect/>
          </a:stretch>
        </p:blipFill>
        <p:spPr>
          <a:xfrm>
            <a:off x="0" y="0"/>
            <a:ext cx="6112042" cy="6131292"/>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 xmlns:a16="http://schemas.microsoft.com/office/drawing/2014/main" id="{D574EAC8-045E-4574-80EA-8D7B08822C6A}"/>
              </a:ext>
            </a:extLst>
          </p:cNvPr>
          <p:cNvSpPr txBox="1"/>
          <p:nvPr/>
        </p:nvSpPr>
        <p:spPr>
          <a:xfrm>
            <a:off x="6221128" y="653752"/>
            <a:ext cx="5861786" cy="3785652"/>
          </a:xfrm>
          <a:prstGeom prst="rect">
            <a:avLst/>
          </a:prstGeom>
          <a:noFill/>
        </p:spPr>
        <p:txBody>
          <a:bodyPr wrap="square" rtlCol="0">
            <a:spAutoFit/>
          </a:bodyPr>
          <a:lstStyle/>
          <a:p>
            <a:r>
              <a:rPr lang="ru-RU" dirty="0"/>
              <a:t>–</a:t>
            </a:r>
            <a:r>
              <a:rPr lang="uk-UA" dirty="0"/>
              <a:t> це сукупність прийомів (</a:t>
            </a:r>
            <a:r>
              <a:rPr lang="uk-UA" i="1" dirty="0"/>
              <a:t>графічних, колірних, пластичних, акустичних, відео</a:t>
            </a:r>
            <a:r>
              <a:rPr lang="uk-UA" dirty="0"/>
              <a:t>), яка забезпечує єдиний стиль та образ для всіх виробів фірми і заходів. Фірмовий стиль покращує можливість запам'ятовувати, сприймати покупцями, партнерами, іншими незалежними спостерігачами не тільки товари фірми, але і всю її діяльність і відрізняти від конкурентних фірм.</a:t>
            </a:r>
          </a:p>
          <a:p>
            <a:r>
              <a:rPr lang="uk-UA" sz="1600" dirty="0"/>
              <a:t>Фірмовий стиль - це частина образу компанії, що необхідна для виділення фірми та її продукції серед різноманіття інших. Це засіб формування іміджу фірми та її корпоративної культури. По фірмовому стилю завжди можна визначити, які люди працюють в компанії, наскільки фірма поважна і навіть чого від неї можна очікувати.</a:t>
            </a:r>
          </a:p>
        </p:txBody>
      </p:sp>
      <p:sp>
        <p:nvSpPr>
          <p:cNvPr id="7" name="TextBox 6">
            <a:extLst>
              <a:ext uri="{FF2B5EF4-FFF2-40B4-BE49-F238E27FC236}">
                <a16:creationId xmlns="" xmlns:a16="http://schemas.microsoft.com/office/drawing/2014/main" id="{4DD6DC1D-62BF-46A2-8E22-2DF5758D73EE}"/>
              </a:ext>
            </a:extLst>
          </p:cNvPr>
          <p:cNvSpPr txBox="1"/>
          <p:nvPr/>
        </p:nvSpPr>
        <p:spPr>
          <a:xfrm>
            <a:off x="6818914" y="4581516"/>
            <a:ext cx="4666213" cy="1323439"/>
          </a:xfrm>
          <a:prstGeom prst="rect">
            <a:avLst/>
          </a:prstGeom>
          <a:noFill/>
        </p:spPr>
        <p:txBody>
          <a:bodyPr wrap="none" rtlCol="0">
            <a:spAutoFit/>
          </a:bodyPr>
          <a:lstStyle/>
          <a:p>
            <a:pPr algn="ctr"/>
            <a:r>
              <a:rPr lang="uk-UA" sz="1600" i="1" dirty="0">
                <a:solidFill>
                  <a:srgbClr val="FFFF00"/>
                </a:solidFill>
              </a:rPr>
              <a:t>Дотримання компанією фірмового стилю</a:t>
            </a:r>
          </a:p>
          <a:p>
            <a:pPr algn="ctr"/>
            <a:r>
              <a:rPr lang="uk-UA" sz="1600" i="1" dirty="0">
                <a:solidFill>
                  <a:srgbClr val="FFFF00"/>
                </a:solidFill>
              </a:rPr>
              <a:t>позитивно позначається на довірі споживача,</a:t>
            </a:r>
          </a:p>
          <a:p>
            <a:pPr algn="ctr"/>
            <a:r>
              <a:rPr lang="uk-UA" sz="1600" i="1" dirty="0">
                <a:solidFill>
                  <a:srgbClr val="FFFF00"/>
                </a:solidFill>
              </a:rPr>
              <a:t>тому що вважається, що це показник</a:t>
            </a:r>
          </a:p>
          <a:p>
            <a:pPr algn="ctr"/>
            <a:r>
              <a:rPr lang="uk-UA" sz="1600" i="1" dirty="0">
                <a:solidFill>
                  <a:srgbClr val="FFFF00"/>
                </a:solidFill>
              </a:rPr>
              <a:t>організованості і порядку, як у виробництві,</a:t>
            </a:r>
          </a:p>
          <a:p>
            <a:pPr algn="ctr"/>
            <a:r>
              <a:rPr lang="uk-UA" sz="1600" i="1" dirty="0">
                <a:solidFill>
                  <a:srgbClr val="FFFF00"/>
                </a:solidFill>
              </a:rPr>
              <a:t>так і в будь-якому іншому напрямку діяльності.</a:t>
            </a:r>
          </a:p>
        </p:txBody>
      </p:sp>
      <p:sp>
        <p:nvSpPr>
          <p:cNvPr id="8" name="Прямокутник: округлені кути 7">
            <a:extLst>
              <a:ext uri="{FF2B5EF4-FFF2-40B4-BE49-F238E27FC236}">
                <a16:creationId xmlns="" xmlns:a16="http://schemas.microsoft.com/office/drawing/2014/main" id="{3D99AC6D-1EB2-4E70-A362-17E9DE4F137F}"/>
              </a:ext>
            </a:extLst>
          </p:cNvPr>
          <p:cNvSpPr/>
          <p:nvPr/>
        </p:nvSpPr>
        <p:spPr>
          <a:xfrm>
            <a:off x="6338080" y="4514249"/>
            <a:ext cx="5744834" cy="1496474"/>
          </a:xfrm>
          <a:prstGeom prst="roundRect">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379630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0790910-BD47-438E-9B2B-F3728378387B}"/>
              </a:ext>
            </a:extLst>
          </p:cNvPr>
          <p:cNvSpPr>
            <a:spLocks noGrp="1"/>
          </p:cNvSpPr>
          <p:nvPr>
            <p:ph type="title"/>
          </p:nvPr>
        </p:nvSpPr>
        <p:spPr>
          <a:xfrm>
            <a:off x="273251" y="1"/>
            <a:ext cx="6194926" cy="762793"/>
          </a:xfrm>
        </p:spPr>
        <p:txBody>
          <a:bodyPr/>
          <a:lstStyle/>
          <a:p>
            <a:pPr algn="l"/>
            <a:r>
              <a:rPr lang="uk-UA" dirty="0"/>
              <a:t>Об</a:t>
            </a:r>
            <a:r>
              <a:rPr lang="en-US" dirty="0"/>
              <a:t>’</a:t>
            </a:r>
            <a:r>
              <a:rPr lang="uk-UA" dirty="0"/>
              <a:t>єкти фірмового стилю</a:t>
            </a:r>
          </a:p>
        </p:txBody>
      </p:sp>
      <p:graphicFrame>
        <p:nvGraphicFramePr>
          <p:cNvPr id="6" name="Схема 5">
            <a:extLst>
              <a:ext uri="{FF2B5EF4-FFF2-40B4-BE49-F238E27FC236}">
                <a16:creationId xmlns="" xmlns:a16="http://schemas.microsoft.com/office/drawing/2014/main" id="{BE36AEA2-FDCE-43B9-A570-3F146A6027C7}"/>
              </a:ext>
            </a:extLst>
          </p:cNvPr>
          <p:cNvGraphicFramePr/>
          <p:nvPr>
            <p:extLst>
              <p:ext uri="{D42A27DB-BD31-4B8C-83A1-F6EECF244321}">
                <p14:modId xmlns:p14="http://schemas.microsoft.com/office/powerpoint/2010/main" val="1363704964"/>
              </p:ext>
            </p:extLst>
          </p:nvPr>
        </p:nvGraphicFramePr>
        <p:xfrm>
          <a:off x="3957052"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a:extLst>
              <a:ext uri="{FF2B5EF4-FFF2-40B4-BE49-F238E27FC236}">
                <a16:creationId xmlns="" xmlns:a16="http://schemas.microsoft.com/office/drawing/2014/main" id="{6D414D83-CF14-4951-B1B7-E0F34A0BE379}"/>
              </a:ext>
            </a:extLst>
          </p:cNvPr>
          <p:cNvPicPr>
            <a:picLocks noChangeAspect="1"/>
          </p:cNvPicPr>
          <p:nvPr/>
        </p:nvPicPr>
        <p:blipFill rotWithShape="1">
          <a:blip r:embed="rId7"/>
          <a:srcRect l="5741" t="4428" r="4827" b="53258"/>
          <a:stretch/>
        </p:blipFill>
        <p:spPr>
          <a:xfrm>
            <a:off x="273251" y="3563753"/>
            <a:ext cx="3407343" cy="2281187"/>
          </a:xfrm>
          <a:prstGeom prst="rect">
            <a:avLst/>
          </a:prstGeom>
          <a:effectLst>
            <a:outerShdw blurRad="63500" sx="102000" sy="102000" algn="ctr" rotWithShape="0">
              <a:prstClr val="black">
                <a:alpha val="40000"/>
              </a:prstClr>
            </a:outerShdw>
          </a:effectLst>
        </p:spPr>
      </p:pic>
      <p:pic>
        <p:nvPicPr>
          <p:cNvPr id="10" name="Рисунок 9">
            <a:extLst>
              <a:ext uri="{FF2B5EF4-FFF2-40B4-BE49-F238E27FC236}">
                <a16:creationId xmlns="" xmlns:a16="http://schemas.microsoft.com/office/drawing/2014/main" id="{705E7F2E-A4E8-4EFF-9E04-7E5E5CCC3DFE}"/>
              </a:ext>
            </a:extLst>
          </p:cNvPr>
          <p:cNvPicPr>
            <a:picLocks noChangeAspect="1"/>
          </p:cNvPicPr>
          <p:nvPr/>
        </p:nvPicPr>
        <p:blipFill rotWithShape="1">
          <a:blip r:embed="rId7"/>
          <a:srcRect l="5418" t="50255" r="5151" b="7431"/>
          <a:stretch/>
        </p:blipFill>
        <p:spPr>
          <a:xfrm>
            <a:off x="273251" y="1022680"/>
            <a:ext cx="3407343" cy="22811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707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 xmlns:a16="http://schemas.microsoft.com/office/drawing/2014/main" id="{D1CA6989-A607-46DD-9B3E-CED63A6AA20E}"/>
              </a:ext>
            </a:extLst>
          </p:cNvPr>
          <p:cNvPicPr>
            <a:picLocks noChangeAspect="1"/>
          </p:cNvPicPr>
          <p:nvPr/>
        </p:nvPicPr>
        <p:blipFill rotWithShape="1">
          <a:blip r:embed="rId2"/>
          <a:srcRect r="50929"/>
          <a:stretch/>
        </p:blipFill>
        <p:spPr>
          <a:xfrm rot="20771666">
            <a:off x="326065" y="978914"/>
            <a:ext cx="1130576" cy="1097768"/>
          </a:xfrm>
          <a:prstGeom prst="rect">
            <a:avLst/>
          </a:prstGeom>
          <a:effectLst>
            <a:outerShdw blurRad="63500" sx="102000" sy="102000" algn="ctr" rotWithShape="0">
              <a:prstClr val="black">
                <a:alpha val="40000"/>
              </a:prstClr>
            </a:outerShdw>
          </a:effectLst>
        </p:spPr>
      </p:pic>
      <p:pic>
        <p:nvPicPr>
          <p:cNvPr id="23" name="Рисунок 22">
            <a:extLst>
              <a:ext uri="{FF2B5EF4-FFF2-40B4-BE49-F238E27FC236}">
                <a16:creationId xmlns="" xmlns:a16="http://schemas.microsoft.com/office/drawing/2014/main" id="{79BE63BB-9D70-4F7C-8469-1259BDC056C0}"/>
              </a:ext>
            </a:extLst>
          </p:cNvPr>
          <p:cNvPicPr>
            <a:picLocks noChangeAspect="1"/>
          </p:cNvPicPr>
          <p:nvPr/>
        </p:nvPicPr>
        <p:blipFill>
          <a:blip r:embed="rId3"/>
          <a:stretch>
            <a:fillRect/>
          </a:stretch>
        </p:blipFill>
        <p:spPr>
          <a:xfrm>
            <a:off x="1211834" y="1053467"/>
            <a:ext cx="1372183" cy="1638548"/>
          </a:xfrm>
          <a:prstGeom prst="rect">
            <a:avLst/>
          </a:prstGeom>
          <a:effectLst>
            <a:outerShdw blurRad="63500" sx="102000" sy="102000" algn="ctr" rotWithShape="0">
              <a:prstClr val="black">
                <a:alpha val="40000"/>
              </a:prstClr>
            </a:outerShdw>
          </a:effectLst>
        </p:spPr>
      </p:pic>
      <p:pic>
        <p:nvPicPr>
          <p:cNvPr id="19" name="Рисунок 18">
            <a:extLst>
              <a:ext uri="{FF2B5EF4-FFF2-40B4-BE49-F238E27FC236}">
                <a16:creationId xmlns="" xmlns:a16="http://schemas.microsoft.com/office/drawing/2014/main" id="{FA14272F-F63B-49EB-83D1-6433ACDBD266}"/>
              </a:ext>
            </a:extLst>
          </p:cNvPr>
          <p:cNvPicPr>
            <a:picLocks noChangeAspect="1"/>
          </p:cNvPicPr>
          <p:nvPr/>
        </p:nvPicPr>
        <p:blipFill>
          <a:blip r:embed="rId4"/>
          <a:stretch>
            <a:fillRect/>
          </a:stretch>
        </p:blipFill>
        <p:spPr>
          <a:xfrm rot="20925246">
            <a:off x="422224" y="3559525"/>
            <a:ext cx="1619250" cy="2305050"/>
          </a:xfrm>
          <a:prstGeom prst="rect">
            <a:avLst/>
          </a:prstGeom>
          <a:effectLst>
            <a:outerShdw blurRad="63500" sx="102000" sy="102000" algn="ctr" rotWithShape="0">
              <a:prstClr val="black">
                <a:alpha val="40000"/>
              </a:prstClr>
            </a:outerShdw>
          </a:effectLst>
        </p:spPr>
      </p:pic>
      <p:pic>
        <p:nvPicPr>
          <p:cNvPr id="9" name="Рисунок 8">
            <a:extLst>
              <a:ext uri="{FF2B5EF4-FFF2-40B4-BE49-F238E27FC236}">
                <a16:creationId xmlns="" xmlns:a16="http://schemas.microsoft.com/office/drawing/2014/main" id="{60FEBC9E-3716-4E0D-8488-51C9637B6B8A}"/>
              </a:ext>
            </a:extLst>
          </p:cNvPr>
          <p:cNvPicPr>
            <a:picLocks noChangeAspect="1"/>
          </p:cNvPicPr>
          <p:nvPr/>
        </p:nvPicPr>
        <p:blipFill>
          <a:blip r:embed="rId5"/>
          <a:stretch>
            <a:fillRect/>
          </a:stretch>
        </p:blipFill>
        <p:spPr>
          <a:xfrm>
            <a:off x="283369" y="2574874"/>
            <a:ext cx="1619250" cy="876300"/>
          </a:xfrm>
          <a:prstGeom prst="rect">
            <a:avLst/>
          </a:prstGeom>
          <a:effectLst>
            <a:outerShdw blurRad="63500" sx="102000" sy="102000" algn="ctr" rotWithShape="0">
              <a:prstClr val="black">
                <a:alpha val="40000"/>
              </a:prstClr>
            </a:outerShdw>
          </a:effectLst>
        </p:spPr>
      </p:pic>
      <p:pic>
        <p:nvPicPr>
          <p:cNvPr id="17" name="Рисунок 16">
            <a:extLst>
              <a:ext uri="{FF2B5EF4-FFF2-40B4-BE49-F238E27FC236}">
                <a16:creationId xmlns="" xmlns:a16="http://schemas.microsoft.com/office/drawing/2014/main" id="{2BE5B7EC-B07F-454C-87EF-30A8A1C737EB}"/>
              </a:ext>
            </a:extLst>
          </p:cNvPr>
          <p:cNvPicPr>
            <a:picLocks noChangeAspect="1"/>
          </p:cNvPicPr>
          <p:nvPr/>
        </p:nvPicPr>
        <p:blipFill>
          <a:blip r:embed="rId6"/>
          <a:stretch>
            <a:fillRect/>
          </a:stretch>
        </p:blipFill>
        <p:spPr>
          <a:xfrm>
            <a:off x="1689865" y="2796361"/>
            <a:ext cx="1619250" cy="1619250"/>
          </a:xfrm>
          <a:prstGeom prst="rect">
            <a:avLst/>
          </a:prstGeom>
          <a:effectLst>
            <a:outerShdw blurRad="63500" sx="102000" sy="102000" algn="ctr" rotWithShape="0">
              <a:prstClr val="black">
                <a:alpha val="40000"/>
              </a:prstClr>
            </a:outerShdw>
          </a:effectLst>
        </p:spPr>
      </p:pic>
      <p:pic>
        <p:nvPicPr>
          <p:cNvPr id="21" name="Рисунок 20">
            <a:extLst>
              <a:ext uri="{FF2B5EF4-FFF2-40B4-BE49-F238E27FC236}">
                <a16:creationId xmlns="" xmlns:a16="http://schemas.microsoft.com/office/drawing/2014/main" id="{0DEB4AD3-B504-4D74-8DBB-F837BA819332}"/>
              </a:ext>
            </a:extLst>
          </p:cNvPr>
          <p:cNvPicPr>
            <a:picLocks noChangeAspect="1"/>
          </p:cNvPicPr>
          <p:nvPr/>
        </p:nvPicPr>
        <p:blipFill>
          <a:blip r:embed="rId7"/>
          <a:stretch>
            <a:fillRect/>
          </a:stretch>
        </p:blipFill>
        <p:spPr>
          <a:xfrm>
            <a:off x="2346125" y="846579"/>
            <a:ext cx="1490477" cy="1516779"/>
          </a:xfrm>
          <a:prstGeom prst="rect">
            <a:avLst/>
          </a:prstGeom>
          <a:effectLst>
            <a:outerShdw blurRad="63500" sx="102000" sy="102000" algn="ctr" rotWithShape="0">
              <a:prstClr val="black">
                <a:alpha val="40000"/>
              </a:prstClr>
            </a:outerShdw>
          </a:effectLst>
        </p:spPr>
      </p:pic>
      <p:sp>
        <p:nvSpPr>
          <p:cNvPr id="5" name="Заголовок 1">
            <a:extLst>
              <a:ext uri="{FF2B5EF4-FFF2-40B4-BE49-F238E27FC236}">
                <a16:creationId xmlns="" xmlns:a16="http://schemas.microsoft.com/office/drawing/2014/main" id="{281DBA4A-08BF-4E42-8937-862B9BB070FB}"/>
              </a:ext>
            </a:extLst>
          </p:cNvPr>
          <p:cNvSpPr txBox="1">
            <a:spLocks/>
          </p:cNvSpPr>
          <p:nvPr/>
        </p:nvSpPr>
        <p:spPr>
          <a:xfrm>
            <a:off x="211416" y="1"/>
            <a:ext cx="6256761" cy="822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uk-UA" dirty="0"/>
              <a:t>Елементи фірмового стилю</a:t>
            </a:r>
          </a:p>
        </p:txBody>
      </p:sp>
      <p:graphicFrame>
        <p:nvGraphicFramePr>
          <p:cNvPr id="6" name="Схема 5">
            <a:extLst>
              <a:ext uri="{FF2B5EF4-FFF2-40B4-BE49-F238E27FC236}">
                <a16:creationId xmlns="" xmlns:a16="http://schemas.microsoft.com/office/drawing/2014/main" id="{F4A74B0B-93B8-4CD1-ADD3-EF2289CE9283}"/>
              </a:ext>
            </a:extLst>
          </p:cNvPr>
          <p:cNvGraphicFramePr/>
          <p:nvPr>
            <p:extLst>
              <p:ext uri="{D42A27DB-BD31-4B8C-83A1-F6EECF244321}">
                <p14:modId xmlns:p14="http://schemas.microsoft.com/office/powerpoint/2010/main" val="2276204440"/>
              </p:ext>
            </p:extLst>
          </p:nvPr>
        </p:nvGraphicFramePr>
        <p:xfrm>
          <a:off x="3957052"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Рисунок 6">
            <a:extLst>
              <a:ext uri="{FF2B5EF4-FFF2-40B4-BE49-F238E27FC236}">
                <a16:creationId xmlns="" xmlns:a16="http://schemas.microsoft.com/office/drawing/2014/main" id="{52791449-4384-49B0-A455-EB146FA7BCB6}"/>
              </a:ext>
            </a:extLst>
          </p:cNvPr>
          <p:cNvPicPr>
            <a:picLocks noChangeAspect="1"/>
          </p:cNvPicPr>
          <p:nvPr/>
        </p:nvPicPr>
        <p:blipFill rotWithShape="1">
          <a:blip r:embed="rId13"/>
          <a:srcRect b="3713"/>
          <a:stretch/>
        </p:blipFill>
        <p:spPr>
          <a:xfrm rot="651205">
            <a:off x="2941483" y="1928740"/>
            <a:ext cx="1619250" cy="1678361"/>
          </a:xfrm>
          <a:prstGeom prst="rect">
            <a:avLst/>
          </a:prstGeom>
          <a:effectLst>
            <a:outerShdw blurRad="63500" sx="102000" sy="102000" algn="ctr" rotWithShape="0">
              <a:prstClr val="black">
                <a:alpha val="40000"/>
              </a:prstClr>
            </a:outerShdw>
          </a:effectLst>
        </p:spPr>
      </p:pic>
      <p:pic>
        <p:nvPicPr>
          <p:cNvPr id="3" name="Рисунок 2">
            <a:extLst>
              <a:ext uri="{FF2B5EF4-FFF2-40B4-BE49-F238E27FC236}">
                <a16:creationId xmlns="" xmlns:a16="http://schemas.microsoft.com/office/drawing/2014/main" id="{0F2B3C5A-9ACE-4525-90C3-9964B4288918}"/>
              </a:ext>
            </a:extLst>
          </p:cNvPr>
          <p:cNvPicPr>
            <a:picLocks noChangeAspect="1"/>
          </p:cNvPicPr>
          <p:nvPr/>
        </p:nvPicPr>
        <p:blipFill>
          <a:blip r:embed="rId14"/>
          <a:stretch>
            <a:fillRect/>
          </a:stretch>
        </p:blipFill>
        <p:spPr>
          <a:xfrm rot="20873175">
            <a:off x="3055609" y="3612473"/>
            <a:ext cx="1619250" cy="1171575"/>
          </a:xfrm>
          <a:prstGeom prst="rect">
            <a:avLst/>
          </a:prstGeom>
          <a:effectLst>
            <a:outerShdw blurRad="63500" sx="102000" sy="102000" algn="ctr" rotWithShape="0">
              <a:prstClr val="black">
                <a:alpha val="40000"/>
              </a:prstClr>
            </a:outerShdw>
          </a:effectLst>
        </p:spPr>
      </p:pic>
      <p:pic>
        <p:nvPicPr>
          <p:cNvPr id="13" name="Рисунок 12">
            <a:extLst>
              <a:ext uri="{FF2B5EF4-FFF2-40B4-BE49-F238E27FC236}">
                <a16:creationId xmlns="" xmlns:a16="http://schemas.microsoft.com/office/drawing/2014/main" id="{4E53F689-66BE-4A2D-84B7-561816331901}"/>
              </a:ext>
            </a:extLst>
          </p:cNvPr>
          <p:cNvPicPr>
            <a:picLocks noChangeAspect="1"/>
          </p:cNvPicPr>
          <p:nvPr/>
        </p:nvPicPr>
        <p:blipFill>
          <a:blip r:embed="rId15"/>
          <a:stretch>
            <a:fillRect/>
          </a:stretch>
        </p:blipFill>
        <p:spPr>
          <a:xfrm rot="857498">
            <a:off x="2141083" y="4703164"/>
            <a:ext cx="1619250" cy="10763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3676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 xmlns:a16="http://schemas.microsoft.com/office/drawing/2014/main" id="{F274320A-13F2-4A5C-97F5-90D525A2F983}"/>
              </a:ext>
            </a:extLst>
          </p:cNvPr>
          <p:cNvPicPr>
            <a:picLocks noChangeAspect="1"/>
          </p:cNvPicPr>
          <p:nvPr/>
        </p:nvPicPr>
        <p:blipFill rotWithShape="1">
          <a:blip r:embed="rId2"/>
          <a:srcRect t="25837" b="20035"/>
          <a:stretch/>
        </p:blipFill>
        <p:spPr>
          <a:xfrm>
            <a:off x="331758" y="4346625"/>
            <a:ext cx="3960281" cy="1524882"/>
          </a:xfrm>
          <a:prstGeom prst="rect">
            <a:avLst/>
          </a:prstGeom>
          <a:ln>
            <a:solidFill>
              <a:schemeClr val="tx1"/>
            </a:solidFill>
          </a:ln>
          <a:effectLst>
            <a:outerShdw blurRad="63500" sx="102000" sy="102000" algn="ctr" rotWithShape="0">
              <a:prstClr val="black">
                <a:alpha val="40000"/>
              </a:prstClr>
            </a:outerShdw>
          </a:effectLst>
        </p:spPr>
      </p:pic>
      <p:pic>
        <p:nvPicPr>
          <p:cNvPr id="9" name="Рисунок 8">
            <a:extLst>
              <a:ext uri="{FF2B5EF4-FFF2-40B4-BE49-F238E27FC236}">
                <a16:creationId xmlns="" xmlns:a16="http://schemas.microsoft.com/office/drawing/2014/main" id="{F00AD7D3-401C-4FF6-A032-9F89DE241E01}"/>
              </a:ext>
            </a:extLst>
          </p:cNvPr>
          <p:cNvPicPr>
            <a:picLocks noChangeAspect="1"/>
          </p:cNvPicPr>
          <p:nvPr/>
        </p:nvPicPr>
        <p:blipFill>
          <a:blip r:embed="rId3"/>
          <a:stretch>
            <a:fillRect/>
          </a:stretch>
        </p:blipFill>
        <p:spPr>
          <a:xfrm>
            <a:off x="8536296" y="3468211"/>
            <a:ext cx="3303961" cy="2403296"/>
          </a:xfrm>
          <a:prstGeom prst="rect">
            <a:avLst/>
          </a:prstGeom>
          <a:effectLst>
            <a:outerShdw blurRad="63500" sx="102000" sy="102000" algn="ctr" rotWithShape="0">
              <a:prstClr val="black">
                <a:alpha val="40000"/>
              </a:prstClr>
            </a:outerShdw>
          </a:effectLst>
        </p:spPr>
      </p:pic>
      <p:sp>
        <p:nvSpPr>
          <p:cNvPr id="5" name="Заголовок 1">
            <a:extLst>
              <a:ext uri="{FF2B5EF4-FFF2-40B4-BE49-F238E27FC236}">
                <a16:creationId xmlns="" xmlns:a16="http://schemas.microsoft.com/office/drawing/2014/main" id="{F4A298AB-3A8C-4221-BB3A-58B39FA34F17}"/>
              </a:ext>
            </a:extLst>
          </p:cNvPr>
          <p:cNvSpPr txBox="1">
            <a:spLocks/>
          </p:cNvSpPr>
          <p:nvPr/>
        </p:nvSpPr>
        <p:spPr>
          <a:xfrm>
            <a:off x="134431" y="-5163"/>
            <a:ext cx="3615579" cy="13100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nSpc>
                <a:spcPct val="100000"/>
              </a:lnSpc>
            </a:pPr>
            <a:r>
              <a:rPr lang="uk-UA" dirty="0"/>
              <a:t>Фірмовий</a:t>
            </a:r>
          </a:p>
          <a:p>
            <a:pPr>
              <a:lnSpc>
                <a:spcPct val="100000"/>
              </a:lnSpc>
            </a:pPr>
            <a:r>
              <a:rPr lang="uk-UA" dirty="0"/>
              <a:t>слоган</a:t>
            </a:r>
          </a:p>
        </p:txBody>
      </p:sp>
      <p:pic>
        <p:nvPicPr>
          <p:cNvPr id="7" name="Рисунок 6">
            <a:extLst>
              <a:ext uri="{FF2B5EF4-FFF2-40B4-BE49-F238E27FC236}">
                <a16:creationId xmlns="" xmlns:a16="http://schemas.microsoft.com/office/drawing/2014/main" id="{2CBA77AF-8CE3-4365-B44B-361902F065FF}"/>
              </a:ext>
            </a:extLst>
          </p:cNvPr>
          <p:cNvPicPr>
            <a:picLocks noChangeAspect="1"/>
          </p:cNvPicPr>
          <p:nvPr/>
        </p:nvPicPr>
        <p:blipFill>
          <a:blip r:embed="rId4"/>
          <a:stretch>
            <a:fillRect/>
          </a:stretch>
        </p:blipFill>
        <p:spPr>
          <a:xfrm>
            <a:off x="4447442" y="3595788"/>
            <a:ext cx="3953435" cy="2275719"/>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 xmlns:a16="http://schemas.microsoft.com/office/drawing/2014/main" id="{269EC24F-B72B-4EBF-B78D-CBDD98949404}"/>
              </a:ext>
            </a:extLst>
          </p:cNvPr>
          <p:cNvSpPr txBox="1"/>
          <p:nvPr/>
        </p:nvSpPr>
        <p:spPr>
          <a:xfrm>
            <a:off x="331757" y="1262369"/>
            <a:ext cx="3960281" cy="1477328"/>
          </a:xfrm>
          <a:prstGeom prst="rect">
            <a:avLst/>
          </a:prstGeom>
          <a:noFill/>
        </p:spPr>
        <p:txBody>
          <a:bodyPr wrap="square" rtlCol="0">
            <a:spAutoFit/>
          </a:bodyPr>
          <a:lstStyle/>
          <a:p>
            <a:r>
              <a:rPr lang="uk-UA" dirty="0"/>
              <a:t>-- це постійний рекламний лозунг, що використовується майже так само часто, як товарний знак,</a:t>
            </a:r>
          </a:p>
          <a:p>
            <a:r>
              <a:rPr lang="uk-UA" dirty="0"/>
              <a:t>а у звуковій рекламі може </a:t>
            </a:r>
          </a:p>
          <a:p>
            <a:r>
              <a:rPr lang="uk-UA" dirty="0"/>
              <a:t>замінити його.</a:t>
            </a:r>
          </a:p>
        </p:txBody>
      </p:sp>
      <p:sp>
        <p:nvSpPr>
          <p:cNvPr id="21" name="TextBox 20">
            <a:extLst>
              <a:ext uri="{FF2B5EF4-FFF2-40B4-BE49-F238E27FC236}">
                <a16:creationId xmlns="" xmlns:a16="http://schemas.microsoft.com/office/drawing/2014/main" id="{10AA8E14-FDBC-4552-AEDB-B2EC09CD889F}"/>
              </a:ext>
            </a:extLst>
          </p:cNvPr>
          <p:cNvSpPr txBox="1"/>
          <p:nvPr/>
        </p:nvSpPr>
        <p:spPr>
          <a:xfrm>
            <a:off x="331759" y="3081496"/>
            <a:ext cx="3960281" cy="923330"/>
          </a:xfrm>
          <a:prstGeom prst="rect">
            <a:avLst/>
          </a:prstGeom>
          <a:noFill/>
        </p:spPr>
        <p:txBody>
          <a:bodyPr wrap="square" rtlCol="0">
            <a:spAutoFit/>
          </a:bodyPr>
          <a:lstStyle/>
          <a:p>
            <a:pPr algn="ctr"/>
            <a:r>
              <a:rPr lang="uk-UA" dirty="0">
                <a:solidFill>
                  <a:srgbClr val="FFC000"/>
                </a:solidFill>
              </a:rPr>
              <a:t>Емоційний вплив</a:t>
            </a:r>
          </a:p>
          <a:p>
            <a:pPr algn="ctr"/>
            <a:r>
              <a:rPr lang="uk-UA" dirty="0">
                <a:solidFill>
                  <a:srgbClr val="FFC000"/>
                </a:solidFill>
              </a:rPr>
              <a:t>слогану пояснюється тим,</a:t>
            </a:r>
          </a:p>
          <a:p>
            <a:pPr algn="ctr"/>
            <a:r>
              <a:rPr lang="uk-UA" dirty="0">
                <a:solidFill>
                  <a:srgbClr val="FFC000"/>
                </a:solidFill>
              </a:rPr>
              <a:t>що його легше запам</a:t>
            </a:r>
            <a:r>
              <a:rPr lang="en-US" dirty="0">
                <a:solidFill>
                  <a:srgbClr val="FFC000"/>
                </a:solidFill>
              </a:rPr>
              <a:t>’</a:t>
            </a:r>
            <a:r>
              <a:rPr lang="uk-UA" dirty="0">
                <a:solidFill>
                  <a:srgbClr val="FFC000"/>
                </a:solidFill>
              </a:rPr>
              <a:t>ятати.</a:t>
            </a:r>
          </a:p>
        </p:txBody>
      </p:sp>
      <p:pic>
        <p:nvPicPr>
          <p:cNvPr id="25" name="Рисунок 24">
            <a:extLst>
              <a:ext uri="{FF2B5EF4-FFF2-40B4-BE49-F238E27FC236}">
                <a16:creationId xmlns="" xmlns:a16="http://schemas.microsoft.com/office/drawing/2014/main" id="{44913F48-9267-4A69-88F8-C2807FA2F34C}"/>
              </a:ext>
            </a:extLst>
          </p:cNvPr>
          <p:cNvPicPr>
            <a:picLocks noChangeAspect="1"/>
          </p:cNvPicPr>
          <p:nvPr/>
        </p:nvPicPr>
        <p:blipFill rotWithShape="1">
          <a:blip r:embed="rId5"/>
          <a:srcRect l="5523" t="6657" r="5812" b="11420"/>
          <a:stretch/>
        </p:blipFill>
        <p:spPr>
          <a:xfrm>
            <a:off x="6980786" y="375740"/>
            <a:ext cx="4879455" cy="2833120"/>
          </a:xfrm>
          <a:prstGeom prst="rect">
            <a:avLst/>
          </a:prstGeom>
          <a:effectLst>
            <a:outerShdw blurRad="63500" sx="102000" sy="102000" algn="ctr" rotWithShape="0">
              <a:prstClr val="black">
                <a:alpha val="40000"/>
              </a:prstClr>
            </a:outerShdw>
          </a:effectLst>
        </p:spPr>
      </p:pic>
      <p:pic>
        <p:nvPicPr>
          <p:cNvPr id="15" name="Рисунок 14">
            <a:extLst>
              <a:ext uri="{FF2B5EF4-FFF2-40B4-BE49-F238E27FC236}">
                <a16:creationId xmlns="" xmlns:a16="http://schemas.microsoft.com/office/drawing/2014/main" id="{F0C69DD5-E692-4477-8BFE-A17DE5A721CC}"/>
              </a:ext>
            </a:extLst>
          </p:cNvPr>
          <p:cNvPicPr>
            <a:picLocks noChangeAspect="1"/>
          </p:cNvPicPr>
          <p:nvPr/>
        </p:nvPicPr>
        <p:blipFill rotWithShape="1">
          <a:blip r:embed="rId6"/>
          <a:srcRect l="50000"/>
          <a:stretch/>
        </p:blipFill>
        <p:spPr>
          <a:xfrm>
            <a:off x="4447442" y="715446"/>
            <a:ext cx="2947402" cy="2171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434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 xmlns:a16="http://schemas.microsoft.com/office/drawing/2014/main" id="{F8BFBEB7-AF97-4F55-812B-9D8CA84BF616}"/>
              </a:ext>
            </a:extLst>
          </p:cNvPr>
          <p:cNvSpPr txBox="1">
            <a:spLocks/>
          </p:cNvSpPr>
          <p:nvPr/>
        </p:nvSpPr>
        <p:spPr>
          <a:xfrm>
            <a:off x="211416" y="1"/>
            <a:ext cx="11980584" cy="8740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uk-UA" dirty="0"/>
              <a:t>Кольорове оформлення фірмового стилю</a:t>
            </a:r>
          </a:p>
        </p:txBody>
      </p:sp>
      <p:pic>
        <p:nvPicPr>
          <p:cNvPr id="7" name="Рисунок 6">
            <a:extLst>
              <a:ext uri="{FF2B5EF4-FFF2-40B4-BE49-F238E27FC236}">
                <a16:creationId xmlns="" xmlns:a16="http://schemas.microsoft.com/office/drawing/2014/main" id="{0227A077-D150-4280-8847-5F3967F7AFF0}"/>
              </a:ext>
            </a:extLst>
          </p:cNvPr>
          <p:cNvPicPr>
            <a:picLocks noChangeAspect="1"/>
          </p:cNvPicPr>
          <p:nvPr/>
        </p:nvPicPr>
        <p:blipFill rotWithShape="1">
          <a:blip r:embed="rId2"/>
          <a:srcRect l="4215" t="30392" r="63579" b="53922"/>
          <a:stretch/>
        </p:blipFill>
        <p:spPr>
          <a:xfrm>
            <a:off x="3620573" y="2114879"/>
            <a:ext cx="2944906" cy="1075765"/>
          </a:xfrm>
          <a:prstGeom prst="rect">
            <a:avLst/>
          </a:prstGeom>
        </p:spPr>
      </p:pic>
      <p:pic>
        <p:nvPicPr>
          <p:cNvPr id="9" name="Рисунок 8">
            <a:extLst>
              <a:ext uri="{FF2B5EF4-FFF2-40B4-BE49-F238E27FC236}">
                <a16:creationId xmlns="" xmlns:a16="http://schemas.microsoft.com/office/drawing/2014/main" id="{2BBEA140-2E44-48A3-A2D4-A13C6BEB183B}"/>
              </a:ext>
            </a:extLst>
          </p:cNvPr>
          <p:cNvPicPr>
            <a:picLocks noChangeAspect="1"/>
          </p:cNvPicPr>
          <p:nvPr/>
        </p:nvPicPr>
        <p:blipFill rotWithShape="1">
          <a:blip r:embed="rId3"/>
          <a:srcRect l="5983" t="28718" r="54595" b="42234"/>
          <a:stretch/>
        </p:blipFill>
        <p:spPr>
          <a:xfrm>
            <a:off x="364704" y="1973686"/>
            <a:ext cx="2460811" cy="1358153"/>
          </a:xfrm>
          <a:prstGeom prst="rect">
            <a:avLst/>
          </a:prstGeom>
        </p:spPr>
      </p:pic>
      <p:pic>
        <p:nvPicPr>
          <p:cNvPr id="11" name="Рисунок 10">
            <a:extLst>
              <a:ext uri="{FF2B5EF4-FFF2-40B4-BE49-F238E27FC236}">
                <a16:creationId xmlns="" xmlns:a16="http://schemas.microsoft.com/office/drawing/2014/main" id="{7956D8F3-1744-46B7-B13F-0601334CC0A0}"/>
              </a:ext>
            </a:extLst>
          </p:cNvPr>
          <p:cNvPicPr>
            <a:picLocks noChangeAspect="1"/>
          </p:cNvPicPr>
          <p:nvPr/>
        </p:nvPicPr>
        <p:blipFill>
          <a:blip r:embed="rId4"/>
          <a:stretch>
            <a:fillRect/>
          </a:stretch>
        </p:blipFill>
        <p:spPr>
          <a:xfrm>
            <a:off x="7893423" y="881902"/>
            <a:ext cx="4014554" cy="2007277"/>
          </a:xfrm>
          <a:prstGeom prst="rect">
            <a:avLst/>
          </a:prstGeom>
        </p:spPr>
      </p:pic>
      <p:pic>
        <p:nvPicPr>
          <p:cNvPr id="15" name="Рисунок 14">
            <a:extLst>
              <a:ext uri="{FF2B5EF4-FFF2-40B4-BE49-F238E27FC236}">
                <a16:creationId xmlns="" xmlns:a16="http://schemas.microsoft.com/office/drawing/2014/main" id="{DFF37ED5-703C-4D56-8B54-F21602363036}"/>
              </a:ext>
            </a:extLst>
          </p:cNvPr>
          <p:cNvPicPr>
            <a:picLocks noChangeAspect="1"/>
          </p:cNvPicPr>
          <p:nvPr/>
        </p:nvPicPr>
        <p:blipFill>
          <a:blip r:embed="rId5"/>
          <a:stretch>
            <a:fillRect/>
          </a:stretch>
        </p:blipFill>
        <p:spPr>
          <a:xfrm>
            <a:off x="364704" y="3590364"/>
            <a:ext cx="6200775" cy="2305050"/>
          </a:xfrm>
          <a:prstGeom prst="rect">
            <a:avLst/>
          </a:prstGeom>
        </p:spPr>
      </p:pic>
      <p:sp>
        <p:nvSpPr>
          <p:cNvPr id="16" name="TextBox 15">
            <a:extLst>
              <a:ext uri="{FF2B5EF4-FFF2-40B4-BE49-F238E27FC236}">
                <a16:creationId xmlns="" xmlns:a16="http://schemas.microsoft.com/office/drawing/2014/main" id="{9C4CDDA4-E437-4BE0-9FAB-FCF22A8BD71D}"/>
              </a:ext>
            </a:extLst>
          </p:cNvPr>
          <p:cNvSpPr txBox="1"/>
          <p:nvPr/>
        </p:nvSpPr>
        <p:spPr>
          <a:xfrm>
            <a:off x="364705" y="864717"/>
            <a:ext cx="7179095" cy="923330"/>
          </a:xfrm>
          <a:prstGeom prst="rect">
            <a:avLst/>
          </a:prstGeom>
          <a:noFill/>
        </p:spPr>
        <p:txBody>
          <a:bodyPr wrap="square" rtlCol="0">
            <a:spAutoFit/>
          </a:bodyPr>
          <a:lstStyle/>
          <a:p>
            <a:r>
              <a:rPr lang="uk-UA" dirty="0"/>
              <a:t>Фірмові кольори несуть не тільки естетичне навантаження,</a:t>
            </a:r>
          </a:p>
          <a:p>
            <a:r>
              <a:rPr lang="uk-UA" dirty="0"/>
              <a:t>а також певну рекламну функцію для вирізнення товарів</a:t>
            </a:r>
          </a:p>
          <a:p>
            <a:r>
              <a:rPr lang="uk-UA" dirty="0"/>
              <a:t>серед аналогів-конкурентів.</a:t>
            </a:r>
          </a:p>
        </p:txBody>
      </p:sp>
      <p:sp>
        <p:nvSpPr>
          <p:cNvPr id="17" name="TextBox 16">
            <a:extLst>
              <a:ext uri="{FF2B5EF4-FFF2-40B4-BE49-F238E27FC236}">
                <a16:creationId xmlns="" xmlns:a16="http://schemas.microsoft.com/office/drawing/2014/main" id="{7E69E45A-3076-42B2-8793-3B224CE0F083}"/>
              </a:ext>
            </a:extLst>
          </p:cNvPr>
          <p:cNvSpPr txBox="1"/>
          <p:nvPr/>
        </p:nvSpPr>
        <p:spPr>
          <a:xfrm>
            <a:off x="6817658" y="3254072"/>
            <a:ext cx="5090318" cy="2739211"/>
          </a:xfrm>
          <a:prstGeom prst="rect">
            <a:avLst/>
          </a:prstGeom>
          <a:noFill/>
        </p:spPr>
        <p:txBody>
          <a:bodyPr wrap="square" rtlCol="0">
            <a:spAutoFit/>
          </a:bodyPr>
          <a:lstStyle/>
          <a:p>
            <a:pPr algn="ctr"/>
            <a:r>
              <a:rPr lang="uk-UA" dirty="0"/>
              <a:t>Поява того чи іншого кольору</a:t>
            </a:r>
          </a:p>
          <a:p>
            <a:pPr algn="ctr"/>
            <a:r>
              <a:rPr lang="uk-UA" dirty="0"/>
              <a:t>зовсім не випадкова.</a:t>
            </a:r>
          </a:p>
          <a:p>
            <a:r>
              <a:rPr lang="uk-UA" dirty="0"/>
              <a:t>Традиційно вважається, що </a:t>
            </a:r>
            <a:r>
              <a:rPr lang="uk-UA" dirty="0">
                <a:solidFill>
                  <a:schemeClr val="accent2">
                    <a:lumMod val="75000"/>
                  </a:schemeClr>
                </a:solidFill>
              </a:rPr>
              <a:t>золотий</a:t>
            </a:r>
            <a:r>
              <a:rPr lang="uk-UA" dirty="0"/>
              <a:t> колір –</a:t>
            </a:r>
          </a:p>
          <a:p>
            <a:r>
              <a:rPr lang="uk-UA" dirty="0"/>
              <a:t>символізує добробут, а </a:t>
            </a:r>
            <a:r>
              <a:rPr lang="uk-UA" dirty="0">
                <a:solidFill>
                  <a:schemeClr val="accent4">
                    <a:lumMod val="75000"/>
                  </a:schemeClr>
                </a:solidFill>
              </a:rPr>
              <a:t>зелений</a:t>
            </a:r>
            <a:r>
              <a:rPr lang="uk-UA" dirty="0"/>
              <a:t> – динамічне зростання і т.п.</a:t>
            </a:r>
          </a:p>
          <a:p>
            <a:pPr>
              <a:spcBef>
                <a:spcPts val="1200"/>
              </a:spcBef>
            </a:pPr>
            <a:r>
              <a:rPr lang="uk-UA" dirty="0"/>
              <a:t>Щоправда мають місце і </a:t>
            </a:r>
            <a:r>
              <a:rPr lang="uk-UA" i="1" dirty="0"/>
              <a:t>національні нюанси сприйняття кольорів</a:t>
            </a:r>
            <a:r>
              <a:rPr lang="uk-UA" dirty="0"/>
              <a:t>. Наприклад, </a:t>
            </a:r>
            <a:r>
              <a:rPr lang="uk-UA" dirty="0">
                <a:solidFill>
                  <a:schemeClr val="accent6">
                    <a:lumMod val="75000"/>
                  </a:schemeClr>
                </a:solidFill>
              </a:rPr>
              <a:t>блакитний</a:t>
            </a:r>
            <a:r>
              <a:rPr lang="uk-UA" dirty="0"/>
              <a:t> для китайців – один із траурних кольорів, </a:t>
            </a:r>
          </a:p>
          <a:p>
            <a:r>
              <a:rPr lang="uk-UA" dirty="0"/>
              <a:t>а в Індії – символ правдивості.</a:t>
            </a:r>
          </a:p>
        </p:txBody>
      </p:sp>
    </p:spTree>
    <p:extLst>
      <p:ext uri="{BB962C8B-B14F-4D97-AF65-F5344CB8AC3E}">
        <p14:creationId xmlns:p14="http://schemas.microsoft.com/office/powerpoint/2010/main" val="55036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a:extLst>
              <a:ext uri="{FF2B5EF4-FFF2-40B4-BE49-F238E27FC236}">
                <a16:creationId xmlns="" xmlns:a16="http://schemas.microsoft.com/office/drawing/2014/main" id="{4A71CF5B-5EEC-4176-A4DD-5D95755773D9}"/>
              </a:ext>
            </a:extLst>
          </p:cNvPr>
          <p:cNvGraphicFramePr/>
          <p:nvPr>
            <p:extLst>
              <p:ext uri="{D42A27DB-BD31-4B8C-83A1-F6EECF244321}">
                <p14:modId xmlns:p14="http://schemas.microsoft.com/office/powerpoint/2010/main" val="357743404"/>
              </p:ext>
            </p:extLst>
          </p:nvPr>
        </p:nvGraphicFramePr>
        <p:xfrm>
          <a:off x="6096000" y="1418203"/>
          <a:ext cx="3911599" cy="279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Схема 11">
            <a:extLst>
              <a:ext uri="{FF2B5EF4-FFF2-40B4-BE49-F238E27FC236}">
                <a16:creationId xmlns="" xmlns:a16="http://schemas.microsoft.com/office/drawing/2014/main" id="{9CC54E1E-E9D3-4FC4-9E16-448E88BC2632}"/>
              </a:ext>
            </a:extLst>
          </p:cNvPr>
          <p:cNvGraphicFramePr/>
          <p:nvPr>
            <p:extLst>
              <p:ext uri="{D42A27DB-BD31-4B8C-83A1-F6EECF244321}">
                <p14:modId xmlns:p14="http://schemas.microsoft.com/office/powerpoint/2010/main" val="3300753814"/>
              </p:ext>
            </p:extLst>
          </p:nvPr>
        </p:nvGraphicFramePr>
        <p:xfrm>
          <a:off x="1616616" y="1260431"/>
          <a:ext cx="3911599" cy="27981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Рисунок 5">
            <a:extLst>
              <a:ext uri="{FF2B5EF4-FFF2-40B4-BE49-F238E27FC236}">
                <a16:creationId xmlns="" xmlns:a16="http://schemas.microsoft.com/office/drawing/2014/main" id="{052499A0-F7D1-4BBA-8589-8401E8BA524F}"/>
              </a:ext>
            </a:extLst>
          </p:cNvPr>
          <p:cNvPicPr>
            <a:picLocks noChangeAspect="1"/>
          </p:cNvPicPr>
          <p:nvPr/>
        </p:nvPicPr>
        <p:blipFill>
          <a:blip r:embed="rId12"/>
          <a:stretch>
            <a:fillRect/>
          </a:stretch>
        </p:blipFill>
        <p:spPr>
          <a:xfrm>
            <a:off x="3047981" y="2484923"/>
            <a:ext cx="9144019" cy="3636271"/>
          </a:xfrm>
          <a:prstGeom prst="rect">
            <a:avLst/>
          </a:prstGeom>
        </p:spPr>
      </p:pic>
      <p:sp>
        <p:nvSpPr>
          <p:cNvPr id="7" name="Заголовок 1">
            <a:extLst>
              <a:ext uri="{FF2B5EF4-FFF2-40B4-BE49-F238E27FC236}">
                <a16:creationId xmlns="" xmlns:a16="http://schemas.microsoft.com/office/drawing/2014/main" id="{69523098-6B10-45FC-839C-B2AFA8849F64}"/>
              </a:ext>
            </a:extLst>
          </p:cNvPr>
          <p:cNvSpPr txBox="1">
            <a:spLocks/>
          </p:cNvSpPr>
          <p:nvPr/>
        </p:nvSpPr>
        <p:spPr>
          <a:xfrm>
            <a:off x="211416" y="1"/>
            <a:ext cx="11980584" cy="8740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pPr algn="l"/>
            <a:r>
              <a:rPr lang="uk-UA" dirty="0"/>
              <a:t>Музичне оформлення фірмового стилю</a:t>
            </a:r>
          </a:p>
        </p:txBody>
      </p:sp>
      <p:sp>
        <p:nvSpPr>
          <p:cNvPr id="8" name="TextBox 7">
            <a:extLst>
              <a:ext uri="{FF2B5EF4-FFF2-40B4-BE49-F238E27FC236}">
                <a16:creationId xmlns="" xmlns:a16="http://schemas.microsoft.com/office/drawing/2014/main" id="{92E5E74A-46D9-49A1-9887-6A762DC26A8E}"/>
              </a:ext>
            </a:extLst>
          </p:cNvPr>
          <p:cNvSpPr txBox="1"/>
          <p:nvPr/>
        </p:nvSpPr>
        <p:spPr>
          <a:xfrm>
            <a:off x="211416" y="861947"/>
            <a:ext cx="9820702" cy="369332"/>
          </a:xfrm>
          <a:prstGeom prst="rect">
            <a:avLst/>
          </a:prstGeom>
          <a:noFill/>
        </p:spPr>
        <p:txBody>
          <a:bodyPr wrap="none" rtlCol="0">
            <a:spAutoFit/>
          </a:bodyPr>
          <a:lstStyle/>
          <a:p>
            <a:r>
              <a:rPr lang="ru-RU" dirty="0"/>
              <a:t>Відносно музичного оформлення як елемента фірмового стилю існують протилежні думки:</a:t>
            </a:r>
            <a:endParaRPr lang="uk-UA" dirty="0"/>
          </a:p>
        </p:txBody>
      </p:sp>
      <p:sp>
        <p:nvSpPr>
          <p:cNvPr id="13" name="TextBox 12">
            <a:extLst>
              <a:ext uri="{FF2B5EF4-FFF2-40B4-BE49-F238E27FC236}">
                <a16:creationId xmlns="" xmlns:a16="http://schemas.microsoft.com/office/drawing/2014/main" id="{F29AA391-F191-4C3A-ADA0-1A26790C7396}"/>
              </a:ext>
            </a:extLst>
          </p:cNvPr>
          <p:cNvSpPr txBox="1"/>
          <p:nvPr/>
        </p:nvSpPr>
        <p:spPr>
          <a:xfrm>
            <a:off x="211416" y="4012415"/>
            <a:ext cx="3368999" cy="2031325"/>
          </a:xfrm>
          <a:prstGeom prst="rect">
            <a:avLst/>
          </a:prstGeom>
          <a:noFill/>
        </p:spPr>
        <p:txBody>
          <a:bodyPr wrap="none" rtlCol="0">
            <a:spAutoFit/>
          </a:bodyPr>
          <a:lstStyle/>
          <a:p>
            <a:r>
              <a:rPr lang="uk-UA" dirty="0"/>
              <a:t>Але,</a:t>
            </a:r>
          </a:p>
          <a:p>
            <a:r>
              <a:rPr lang="uk-UA" dirty="0"/>
              <a:t>навіть</a:t>
            </a:r>
          </a:p>
          <a:p>
            <a:r>
              <a:rPr lang="uk-UA" dirty="0"/>
              <a:t>прибічники цієї думки</a:t>
            </a:r>
          </a:p>
          <a:p>
            <a:r>
              <a:rPr lang="uk-UA" dirty="0"/>
              <a:t>не заперечують,</a:t>
            </a:r>
          </a:p>
          <a:p>
            <a:r>
              <a:rPr lang="uk-UA" dirty="0"/>
              <a:t>що </a:t>
            </a:r>
            <a:r>
              <a:rPr lang="uk-UA" dirty="0">
                <a:solidFill>
                  <a:srgbClr val="92D050"/>
                </a:solidFill>
              </a:rPr>
              <a:t>приємна мелодія</a:t>
            </a:r>
          </a:p>
          <a:p>
            <a:r>
              <a:rPr lang="uk-UA" dirty="0">
                <a:solidFill>
                  <a:srgbClr val="92D050"/>
                </a:solidFill>
              </a:rPr>
              <a:t>підвищує привабливість</a:t>
            </a:r>
          </a:p>
          <a:p>
            <a:r>
              <a:rPr lang="uk-UA" dirty="0">
                <a:solidFill>
                  <a:srgbClr val="92D050"/>
                </a:solidFill>
              </a:rPr>
              <a:t>рекламного звернення фірми</a:t>
            </a:r>
            <a:r>
              <a:rPr lang="uk-UA" dirty="0"/>
              <a:t>.</a:t>
            </a:r>
          </a:p>
        </p:txBody>
      </p:sp>
      <p:sp>
        <p:nvSpPr>
          <p:cNvPr id="14" name="Стрілка: вправо 13">
            <a:extLst>
              <a:ext uri="{FF2B5EF4-FFF2-40B4-BE49-F238E27FC236}">
                <a16:creationId xmlns="" xmlns:a16="http://schemas.microsoft.com/office/drawing/2014/main" id="{079FE650-3BF3-4DC8-B65F-F3456C9A95B4}"/>
              </a:ext>
            </a:extLst>
          </p:cNvPr>
          <p:cNvSpPr/>
          <p:nvPr/>
        </p:nvSpPr>
        <p:spPr>
          <a:xfrm rot="17696773">
            <a:off x="1464478" y="3790376"/>
            <a:ext cx="1367631" cy="243439"/>
          </a:xfrm>
          <a:prstGeom prst="rightArrow">
            <a:avLst>
              <a:gd name="adj1" fmla="val 47086"/>
              <a:gd name="adj2" fmla="val 7085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226754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E07936D-5594-497E-9A6A-AE33A4E3DEF7}"/>
              </a:ext>
            </a:extLst>
          </p:cNvPr>
          <p:cNvSpPr txBox="1"/>
          <p:nvPr/>
        </p:nvSpPr>
        <p:spPr>
          <a:xfrm>
            <a:off x="6963539" y="4874511"/>
            <a:ext cx="5103223" cy="923330"/>
          </a:xfrm>
          <a:prstGeom prst="rect">
            <a:avLst/>
          </a:prstGeom>
          <a:noFill/>
        </p:spPr>
        <p:txBody>
          <a:bodyPr wrap="square" rtlCol="0">
            <a:spAutoFit/>
          </a:bodyPr>
          <a:lstStyle/>
          <a:p>
            <a:r>
              <a:rPr lang="uk-UA" dirty="0"/>
              <a:t>Створення якісного фірмового стилю</a:t>
            </a:r>
          </a:p>
          <a:p>
            <a:r>
              <a:rPr lang="uk-UA" dirty="0"/>
              <a:t>вимагає серйозного і професійного підходу</a:t>
            </a:r>
          </a:p>
          <a:p>
            <a:r>
              <a:rPr lang="uk-UA" dirty="0"/>
              <a:t>з урахуванням сучасних тенденцій дизайну.</a:t>
            </a:r>
          </a:p>
        </p:txBody>
      </p:sp>
      <p:pic>
        <p:nvPicPr>
          <p:cNvPr id="10" name="Рисунок 9">
            <a:extLst>
              <a:ext uri="{FF2B5EF4-FFF2-40B4-BE49-F238E27FC236}">
                <a16:creationId xmlns="" xmlns:a16="http://schemas.microsoft.com/office/drawing/2014/main" id="{2066DADC-1CCD-44EF-96FC-501811EDB4E5}"/>
              </a:ext>
            </a:extLst>
          </p:cNvPr>
          <p:cNvPicPr>
            <a:picLocks noChangeAspect="1"/>
          </p:cNvPicPr>
          <p:nvPr/>
        </p:nvPicPr>
        <p:blipFill rotWithShape="1">
          <a:blip r:embed="rId2"/>
          <a:srcRect l="26843"/>
          <a:stretch/>
        </p:blipFill>
        <p:spPr>
          <a:xfrm>
            <a:off x="291737" y="301655"/>
            <a:ext cx="6239692" cy="4126654"/>
          </a:xfrm>
          <a:prstGeom prst="rect">
            <a:avLst/>
          </a:prstGeom>
          <a:effectLst>
            <a:outerShdw blurRad="63500" sx="102000" sy="102000" algn="ctr" rotWithShape="0">
              <a:prstClr val="black">
                <a:alpha val="40000"/>
              </a:prstClr>
            </a:outerShdw>
          </a:effectLst>
        </p:spPr>
      </p:pic>
      <p:graphicFrame>
        <p:nvGraphicFramePr>
          <p:cNvPr id="6" name="Схема 5">
            <a:extLst>
              <a:ext uri="{FF2B5EF4-FFF2-40B4-BE49-F238E27FC236}">
                <a16:creationId xmlns="" xmlns:a16="http://schemas.microsoft.com/office/drawing/2014/main" id="{977BE5DF-566C-4FA4-8D58-0646A0601E5D}"/>
              </a:ext>
            </a:extLst>
          </p:cNvPr>
          <p:cNvGraphicFramePr/>
          <p:nvPr>
            <p:extLst>
              <p:ext uri="{D42A27DB-BD31-4B8C-83A1-F6EECF244321}">
                <p14:modId xmlns:p14="http://schemas.microsoft.com/office/powerpoint/2010/main" val="3483052033"/>
              </p:ext>
            </p:extLst>
          </p:nvPr>
        </p:nvGraphicFramePr>
        <p:xfrm>
          <a:off x="4331062" y="327781"/>
          <a:ext cx="7569201" cy="5589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Рисунок 11">
            <a:extLst>
              <a:ext uri="{FF2B5EF4-FFF2-40B4-BE49-F238E27FC236}">
                <a16:creationId xmlns="" xmlns:a16="http://schemas.microsoft.com/office/drawing/2014/main" id="{E16199B4-5B2A-44E0-8F9C-79A5D87E9A85}"/>
              </a:ext>
            </a:extLst>
          </p:cNvPr>
          <p:cNvPicPr>
            <a:picLocks noChangeAspect="1"/>
          </p:cNvPicPr>
          <p:nvPr/>
        </p:nvPicPr>
        <p:blipFill rotWithShape="1">
          <a:blip r:embed="rId8"/>
          <a:srcRect l="17602" t="29589" r="19390" b="33611"/>
          <a:stretch/>
        </p:blipFill>
        <p:spPr>
          <a:xfrm rot="20095435">
            <a:off x="550321" y="4067355"/>
            <a:ext cx="4167256" cy="16602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06819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9083" y="371475"/>
            <a:ext cx="7792917" cy="811110"/>
          </a:xfrm>
        </p:spPr>
        <p:txBody>
          <a:bodyPr/>
          <a:lstStyle/>
          <a:p>
            <a:r>
              <a:rPr lang="uk-UA" b="1" dirty="0">
                <a:effectLst>
                  <a:outerShdw blurRad="38100" dist="38100" dir="2700000" algn="tl">
                    <a:srgbClr val="000000">
                      <a:alpha val="43137"/>
                    </a:srgbClr>
                  </a:outerShdw>
                </a:effectLst>
              </a:rPr>
              <a:t>Практичне завдання</a:t>
            </a:r>
            <a:endParaRPr lang="ru-RU" b="1" dirty="0">
              <a:effectLst>
                <a:outerShdw blurRad="38100" dist="38100" dir="2700000" algn="tl">
                  <a:srgbClr val="000000">
                    <a:alpha val="43137"/>
                  </a:srgbClr>
                </a:outerShdw>
              </a:effectLst>
            </a:endParaRPr>
          </a:p>
        </p:txBody>
      </p:sp>
      <p:sp>
        <p:nvSpPr>
          <p:cNvPr id="5" name="Объект 4"/>
          <p:cNvSpPr>
            <a:spLocks noGrp="1"/>
          </p:cNvSpPr>
          <p:nvPr>
            <p:ph idx="1"/>
          </p:nvPr>
        </p:nvSpPr>
        <p:spPr>
          <a:xfrm>
            <a:off x="172916" y="1371600"/>
            <a:ext cx="4226167" cy="3838575"/>
          </a:xfrm>
          <a:ln>
            <a:solidFill>
              <a:schemeClr val="tx1"/>
            </a:solidFill>
          </a:ln>
        </p:spPr>
        <p:txBody>
          <a:bodyPr>
            <a:normAutofit/>
          </a:bodyPr>
          <a:lstStyle/>
          <a:p>
            <a:pPr marL="0" indent="0" algn="ctr">
              <a:lnSpc>
                <a:spcPct val="150000"/>
              </a:lnSpc>
              <a:spcBef>
                <a:spcPts val="0"/>
              </a:spcBef>
              <a:buNone/>
            </a:pPr>
            <a:endParaRPr lang="uk-UA" b="1" i="1" dirty="0" smtClean="0"/>
          </a:p>
          <a:p>
            <a:pPr marL="0" indent="0" algn="ctr">
              <a:lnSpc>
                <a:spcPct val="150000"/>
              </a:lnSpc>
              <a:spcBef>
                <a:spcPts val="0"/>
              </a:spcBef>
              <a:buNone/>
            </a:pPr>
            <a:endParaRPr lang="uk-UA" b="1" i="1" dirty="0"/>
          </a:p>
          <a:p>
            <a:pPr marL="0" indent="0" algn="ctr">
              <a:lnSpc>
                <a:spcPct val="150000"/>
              </a:lnSpc>
              <a:spcBef>
                <a:spcPts val="0"/>
              </a:spcBef>
              <a:buNone/>
            </a:pPr>
            <a:r>
              <a:rPr lang="uk-UA" b="1" i="1" dirty="0" smtClean="0"/>
              <a:t>Дослідити</a:t>
            </a:r>
            <a:endParaRPr lang="uk-UA" b="1" i="1" dirty="0"/>
          </a:p>
          <a:p>
            <a:pPr marL="0" indent="0" algn="ctr">
              <a:lnSpc>
                <a:spcPct val="150000"/>
              </a:lnSpc>
              <a:spcBef>
                <a:spcPts val="0"/>
              </a:spcBef>
              <a:buNone/>
            </a:pPr>
            <a:r>
              <a:rPr lang="uk-UA" b="1" i="1" dirty="0">
                <a:solidFill>
                  <a:srgbClr val="92D050"/>
                </a:solidFill>
              </a:rPr>
              <a:t>фірмовий стиль</a:t>
            </a:r>
          </a:p>
          <a:p>
            <a:pPr marL="0" indent="0" algn="ctr">
              <a:lnSpc>
                <a:spcPct val="150000"/>
              </a:lnSpc>
              <a:spcBef>
                <a:spcPts val="0"/>
              </a:spcBef>
              <a:buNone/>
            </a:pPr>
            <a:r>
              <a:rPr lang="uk-UA" b="1" i="1" dirty="0">
                <a:solidFill>
                  <a:srgbClr val="92D050"/>
                </a:solidFill>
              </a:rPr>
              <a:t>однієї з українських </a:t>
            </a:r>
            <a:r>
              <a:rPr lang="uk-UA" b="1" i="1" dirty="0" smtClean="0">
                <a:solidFill>
                  <a:srgbClr val="92D050"/>
                </a:solidFill>
              </a:rPr>
              <a:t>компаній</a:t>
            </a:r>
            <a:endParaRPr lang="uk-UA" b="1" i="1" dirty="0">
              <a:solidFill>
                <a:srgbClr val="92D050"/>
              </a:solidFill>
            </a:endParaRPr>
          </a:p>
        </p:txBody>
      </p:sp>
      <p:pic>
        <p:nvPicPr>
          <p:cNvPr id="6" name="Рисунок 5"/>
          <p:cNvPicPr>
            <a:picLocks noChangeAspect="1"/>
          </p:cNvPicPr>
          <p:nvPr/>
        </p:nvPicPr>
        <p:blipFill>
          <a:blip r:embed="rId2"/>
          <a:stretch>
            <a:fillRect/>
          </a:stretch>
        </p:blipFill>
        <p:spPr>
          <a:xfrm>
            <a:off x="4399084" y="1371601"/>
            <a:ext cx="7620000" cy="3848100"/>
          </a:xfrm>
          <a:prstGeom prst="rect">
            <a:avLst/>
          </a:prstGeom>
        </p:spPr>
      </p:pic>
    </p:spTree>
    <p:extLst>
      <p:ext uri="{BB962C8B-B14F-4D97-AF65-F5344CB8AC3E}">
        <p14:creationId xmlns:p14="http://schemas.microsoft.com/office/powerpoint/2010/main" val="2416492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25" y="612393"/>
            <a:ext cx="6802755" cy="1049235"/>
          </a:xfrm>
        </p:spPr>
        <p:txBody>
          <a:bodyPr/>
          <a:lstStyle/>
          <a:p>
            <a:r>
              <a:rPr lang="uk-UA" b="1" dirty="0">
                <a:effectLst>
                  <a:outerShdw blurRad="38100" dist="38100" dir="2700000" algn="tl">
                    <a:srgbClr val="000000">
                      <a:alpha val="43137"/>
                    </a:srgbClr>
                  </a:outerShdw>
                </a:effectLst>
              </a:rPr>
              <a:t>Домашня робота</a:t>
            </a:r>
            <a:endParaRPr lang="ru-RU" b="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57199" y="2377440"/>
            <a:ext cx="11496675" cy="3088905"/>
          </a:xfrm>
        </p:spPr>
        <p:txBody>
          <a:bodyPr>
            <a:normAutofit/>
          </a:bodyPr>
          <a:lstStyle/>
          <a:p>
            <a:pPr marL="266700" indent="-266700"/>
            <a:r>
              <a:rPr lang="uk-UA" dirty="0"/>
              <a:t>Переглянути навчальну презентацію з теми</a:t>
            </a:r>
          </a:p>
          <a:p>
            <a:pPr marL="266700" indent="-266700"/>
            <a:r>
              <a:rPr lang="uk-UA" dirty="0" smtClean="0"/>
              <a:t>Скласти </a:t>
            </a:r>
            <a:r>
              <a:rPr lang="uk-UA" dirty="0" smtClean="0"/>
              <a:t>опорний </a:t>
            </a:r>
            <a:r>
              <a:rPr lang="uk-UA" dirty="0"/>
              <a:t>конспект </a:t>
            </a:r>
            <a:r>
              <a:rPr lang="uk-UA" dirty="0" smtClean="0"/>
              <a:t>з теми уроку</a:t>
            </a:r>
          </a:p>
          <a:p>
            <a:pPr marL="266700" indent="-266700"/>
            <a:r>
              <a:rPr lang="uk-UA" dirty="0" smtClean="0"/>
              <a:t>Проаналізувати </a:t>
            </a:r>
            <a:r>
              <a:rPr lang="uk-UA" dirty="0"/>
              <a:t>виконання практичного завдання на </a:t>
            </a:r>
            <a:r>
              <a:rPr lang="uk-UA" dirty="0" smtClean="0"/>
              <a:t>уроці</a:t>
            </a:r>
            <a:endParaRPr lang="uk-UA" dirty="0"/>
          </a:p>
        </p:txBody>
      </p:sp>
      <p:pic>
        <p:nvPicPr>
          <p:cNvPr id="4" name="Рисунок 3"/>
          <p:cNvPicPr>
            <a:picLocks noChangeAspect="1"/>
          </p:cNvPicPr>
          <p:nvPr/>
        </p:nvPicPr>
        <p:blipFill>
          <a:blip r:embed="rId2"/>
          <a:stretch>
            <a:fillRect/>
          </a:stretch>
        </p:blipFill>
        <p:spPr>
          <a:xfrm>
            <a:off x="7093132" y="178789"/>
            <a:ext cx="4912995" cy="3269375"/>
          </a:xfrm>
          <a:prstGeom prst="rect">
            <a:avLst/>
          </a:prstGeom>
        </p:spPr>
      </p:pic>
      <p:sp>
        <p:nvSpPr>
          <p:cNvPr id="6" name="TextBox 5">
            <a:extLst>
              <a:ext uri="{FF2B5EF4-FFF2-40B4-BE49-F238E27FC236}">
                <a16:creationId xmlns="" xmlns:a16="http://schemas.microsoft.com/office/drawing/2014/main" id="{CEBFEEF3-B9C0-4C7D-9AB0-A3896547A5E1}"/>
              </a:ext>
            </a:extLst>
          </p:cNvPr>
          <p:cNvSpPr txBox="1"/>
          <p:nvPr/>
        </p:nvSpPr>
        <p:spPr>
          <a:xfrm>
            <a:off x="5951637" y="6525322"/>
            <a:ext cx="6240363" cy="307777"/>
          </a:xfrm>
          <a:prstGeom prst="rect">
            <a:avLst/>
          </a:prstGeom>
          <a:noFill/>
        </p:spPr>
        <p:txBody>
          <a:bodyPr wrap="none" rtlCol="0">
            <a:spAutoFit/>
          </a:bodyPr>
          <a:lstStyle/>
          <a:p>
            <a:r>
              <a:rPr lang="uk-UA" sz="1400" b="1" dirty="0">
                <a:solidFill>
                  <a:schemeClr val="tx1">
                    <a:lumMod val="85000"/>
                  </a:schemeClr>
                </a:solidFill>
              </a:rPr>
              <a:t>Джерела</a:t>
            </a:r>
            <a:r>
              <a:rPr lang="uk-UA" sz="1400" dirty="0">
                <a:solidFill>
                  <a:schemeClr val="tx1">
                    <a:lumMod val="85000"/>
                  </a:schemeClr>
                </a:solidFill>
              </a:rPr>
              <a:t>:  </a:t>
            </a:r>
            <a:r>
              <a:rPr lang="en-US" sz="1400" dirty="0">
                <a:solidFill>
                  <a:schemeClr val="tx1">
                    <a:lumMod val="85000"/>
                  </a:schemeClr>
                </a:solidFill>
              </a:rPr>
              <a:t>Wikipedia, </a:t>
            </a:r>
            <a:r>
              <a:rPr lang="uk-UA" sz="1400" dirty="0">
                <a:solidFill>
                  <a:schemeClr val="tx1">
                    <a:lumMod val="85000"/>
                  </a:schemeClr>
                </a:solidFill>
                <a:hlinkClick r:id="rId3">
                  <a:extLst>
                    <a:ext uri="{A12FA001-AC4F-418D-AE19-62706E023703}">
                      <ahyp:hlinkClr xmlns="" xmlns:ahyp="http://schemas.microsoft.com/office/drawing/2018/hyperlinkcolor" val="tx"/>
                    </a:ext>
                  </a:extLst>
                </a:hlinkClick>
              </a:rPr>
              <a:t>Електронний посібник для дистанційного навчання</a:t>
            </a:r>
            <a:endParaRPr lang="uk-UA" sz="1400" dirty="0">
              <a:solidFill>
                <a:schemeClr val="tx1">
                  <a:lumMod val="85000"/>
                </a:schemeClr>
              </a:solidFill>
            </a:endParaRPr>
          </a:p>
        </p:txBody>
      </p:sp>
    </p:spTree>
    <p:extLst>
      <p:ext uri="{BB962C8B-B14F-4D97-AF65-F5344CB8AC3E}">
        <p14:creationId xmlns:p14="http://schemas.microsoft.com/office/powerpoint/2010/main" val="378300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 y="350097"/>
            <a:ext cx="7382576" cy="1108024"/>
          </a:xfrm>
        </p:spPr>
        <p:txBody>
          <a:bodyPr>
            <a:normAutofit/>
          </a:bodyPr>
          <a:lstStyle/>
          <a:p>
            <a:pPr algn="r"/>
            <a:r>
              <a:rPr lang="uk-UA" dirty="0"/>
              <a:t>Ілюстрація.</a:t>
            </a:r>
            <a:br>
              <a:rPr lang="uk-UA" dirty="0"/>
            </a:br>
            <a:r>
              <a:rPr lang="uk-UA" dirty="0"/>
              <a:t>Цифрове мистецтво.</a:t>
            </a:r>
            <a:endParaRPr lang="ru-RU" dirty="0"/>
          </a:p>
        </p:txBody>
      </p:sp>
      <p:sp>
        <p:nvSpPr>
          <p:cNvPr id="6" name="Заголовок 3">
            <a:extLst>
              <a:ext uri="{FF2B5EF4-FFF2-40B4-BE49-F238E27FC236}">
                <a16:creationId xmlns="" xmlns:a16="http://schemas.microsoft.com/office/drawing/2014/main" id="{BBA81FF2-BDDB-4E3E-A5AC-17CDA8BD646A}"/>
              </a:ext>
            </a:extLst>
          </p:cNvPr>
          <p:cNvSpPr txBox="1">
            <a:spLocks/>
          </p:cNvSpPr>
          <p:nvPr/>
        </p:nvSpPr>
        <p:spPr>
          <a:xfrm>
            <a:off x="1164657" y="1520251"/>
            <a:ext cx="6217919" cy="150154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3600" b="0" i="0" kern="1200" cap="all">
                <a:solidFill>
                  <a:schemeClr val="accent1"/>
                </a:solidFill>
                <a:effectLst/>
                <a:latin typeface="+mj-lt"/>
                <a:ea typeface="+mj-ea"/>
                <a:cs typeface="+mj-cs"/>
              </a:defRPr>
            </a:lvl1pPr>
          </a:lstStyle>
          <a:p>
            <a:pPr algn="r"/>
            <a:r>
              <a:rPr lang="uk-UA" dirty="0"/>
              <a:t>Сучасна реклама та фірмовий стиль: напрямки, стилі, тренди.</a:t>
            </a:r>
            <a:endParaRPr lang="ru-RU" dirty="0"/>
          </a:p>
        </p:txBody>
      </p:sp>
      <p:sp>
        <p:nvSpPr>
          <p:cNvPr id="7" name="Подзаголовок 2">
            <a:extLst>
              <a:ext uri="{FF2B5EF4-FFF2-40B4-BE49-F238E27FC236}">
                <a16:creationId xmlns="" xmlns:a16="http://schemas.microsoft.com/office/drawing/2014/main" id="{18A19009-159D-43D4-A62E-9C279E0A6AAB}"/>
              </a:ext>
            </a:extLst>
          </p:cNvPr>
          <p:cNvSpPr txBox="1">
            <a:spLocks/>
          </p:cNvSpPr>
          <p:nvPr/>
        </p:nvSpPr>
        <p:spPr>
          <a:xfrm>
            <a:off x="-106078" y="2594254"/>
            <a:ext cx="1107106" cy="527798"/>
          </a:xfrm>
          <a:prstGeom prst="rect">
            <a:avLst/>
          </a:prstGeom>
        </p:spPr>
        <p:txBody>
          <a:bodyPr vert="horz" lIns="91440" tIns="91440" rIns="91440" bIns="45720" rtlCol="0">
            <a:normAutofit/>
          </a:bodyPr>
          <a:lstStyle>
            <a:lvl1pPr marL="0" indent="0" algn="ctr" defTabSz="914400" rtl="0" eaLnBrk="1" latinLnBrk="0" hangingPunct="1">
              <a:lnSpc>
                <a:spcPct val="120000"/>
              </a:lnSpc>
              <a:spcBef>
                <a:spcPts val="10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tint val="75000"/>
                  </a:schemeClr>
                </a:solidFill>
                <a:effectLst/>
                <a:latin typeface="+mn-lt"/>
                <a:ea typeface="+mn-ea"/>
                <a:cs typeface="+mn-cs"/>
              </a:defRPr>
            </a:lvl9pPr>
          </a:lstStyle>
          <a:p>
            <a:pPr algn="r"/>
            <a:r>
              <a:rPr lang="uk-UA" b="1" dirty="0"/>
              <a:t>Урок </a:t>
            </a:r>
            <a:r>
              <a:rPr lang="uk-UA" b="1" dirty="0" smtClean="0"/>
              <a:t>38. </a:t>
            </a:r>
            <a:endParaRPr lang="ru-RU" b="1" dirty="0"/>
          </a:p>
        </p:txBody>
      </p:sp>
      <p:pic>
        <p:nvPicPr>
          <p:cNvPr id="13" name="Рисунок 12">
            <a:extLst>
              <a:ext uri="{FF2B5EF4-FFF2-40B4-BE49-F238E27FC236}">
                <a16:creationId xmlns="" xmlns:a16="http://schemas.microsoft.com/office/drawing/2014/main" id="{A3C09754-B3E6-411F-A5EB-E6167B1E110E}"/>
              </a:ext>
            </a:extLst>
          </p:cNvPr>
          <p:cNvPicPr>
            <a:picLocks noChangeAspect="1"/>
          </p:cNvPicPr>
          <p:nvPr/>
        </p:nvPicPr>
        <p:blipFill>
          <a:blip r:embed="rId2"/>
          <a:stretch>
            <a:fillRect/>
          </a:stretch>
        </p:blipFill>
        <p:spPr>
          <a:xfrm>
            <a:off x="0" y="3233716"/>
            <a:ext cx="12192000" cy="2902389"/>
          </a:xfrm>
          <a:prstGeom prst="rect">
            <a:avLst/>
          </a:prstGeom>
        </p:spPr>
      </p:pic>
      <p:pic>
        <p:nvPicPr>
          <p:cNvPr id="15" name="Рисунок 14">
            <a:extLst>
              <a:ext uri="{FF2B5EF4-FFF2-40B4-BE49-F238E27FC236}">
                <a16:creationId xmlns="" xmlns:a16="http://schemas.microsoft.com/office/drawing/2014/main" id="{9EFE97A9-3B23-4BC8-882F-E514A30B4147}"/>
              </a:ext>
            </a:extLst>
          </p:cNvPr>
          <p:cNvPicPr>
            <a:picLocks noChangeAspect="1"/>
          </p:cNvPicPr>
          <p:nvPr/>
        </p:nvPicPr>
        <p:blipFill>
          <a:blip r:embed="rId3"/>
          <a:stretch>
            <a:fillRect/>
          </a:stretch>
        </p:blipFill>
        <p:spPr>
          <a:xfrm>
            <a:off x="7935226" y="164292"/>
            <a:ext cx="3810000" cy="2857500"/>
          </a:xfrm>
          <a:prstGeom prst="rect">
            <a:avLst/>
          </a:prstGeom>
        </p:spPr>
      </p:pic>
    </p:spTree>
    <p:extLst>
      <p:ext uri="{BB962C8B-B14F-4D97-AF65-F5344CB8AC3E}">
        <p14:creationId xmlns:p14="http://schemas.microsoft.com/office/powerpoint/2010/main" val="385451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45539" y="819150"/>
            <a:ext cx="4774130" cy="1870662"/>
          </a:xfrm>
        </p:spPr>
        <p:txBody>
          <a:bodyPr>
            <a:normAutofit lnSpcReduction="10000"/>
          </a:bodyPr>
          <a:lstStyle/>
          <a:p>
            <a:pPr marL="0" indent="0" algn="ctr">
              <a:spcBef>
                <a:spcPts val="0"/>
              </a:spcBef>
              <a:buNone/>
            </a:pPr>
            <a:r>
              <a:rPr lang="uk-UA" dirty="0">
                <a:solidFill>
                  <a:srgbClr val="FFFF00"/>
                </a:solidFill>
              </a:rPr>
              <a:t>Ілюстрація – зображення,</a:t>
            </a:r>
          </a:p>
          <a:p>
            <a:pPr marL="0" indent="0" algn="ctr">
              <a:spcBef>
                <a:spcPts val="0"/>
              </a:spcBef>
              <a:buNone/>
            </a:pPr>
            <a:r>
              <a:rPr lang="uk-UA" dirty="0">
                <a:solidFill>
                  <a:srgbClr val="FFFF00"/>
                </a:solidFill>
              </a:rPr>
              <a:t>що супроводжує текст літературного твору, газетної статті тощо з метою полегшення для читача</a:t>
            </a:r>
          </a:p>
          <a:p>
            <a:pPr marL="0" indent="0" algn="ctr">
              <a:spcBef>
                <a:spcPts val="0"/>
              </a:spcBef>
              <a:buNone/>
            </a:pPr>
            <a:r>
              <a:rPr lang="uk-UA" dirty="0">
                <a:solidFill>
                  <a:srgbClr val="FFFF00"/>
                </a:solidFill>
              </a:rPr>
              <a:t>візуалізації змісту.</a:t>
            </a:r>
            <a:endParaRPr lang="ru-RU" dirty="0">
              <a:solidFill>
                <a:srgbClr val="FFFF00"/>
              </a:solidFill>
            </a:endParaRPr>
          </a:p>
        </p:txBody>
      </p:sp>
      <p:sp>
        <p:nvSpPr>
          <p:cNvPr id="4" name="TextBox 3"/>
          <p:cNvSpPr txBox="1"/>
          <p:nvPr/>
        </p:nvSpPr>
        <p:spPr>
          <a:xfrm>
            <a:off x="7245539" y="3052403"/>
            <a:ext cx="4774131" cy="2585323"/>
          </a:xfrm>
          <a:prstGeom prst="rect">
            <a:avLst/>
          </a:prstGeom>
          <a:noFill/>
        </p:spPr>
        <p:txBody>
          <a:bodyPr wrap="square" rtlCol="0">
            <a:spAutoFit/>
          </a:bodyPr>
          <a:lstStyle/>
          <a:p>
            <a:r>
              <a:rPr lang="uk-UA" dirty="0"/>
              <a:t>До винаходу книгодрукування рукописні книги ілюструвалися художниками вручну.</a:t>
            </a:r>
          </a:p>
          <a:p>
            <a:r>
              <a:rPr lang="uk-UA" dirty="0"/>
              <a:t>Перша техніка ілюстрацій, що з'явилася після винаходу книгодрукування, був </a:t>
            </a:r>
            <a:r>
              <a:rPr lang="uk-UA" dirty="0">
                <a:solidFill>
                  <a:srgbClr val="FFFF00"/>
                </a:solidFill>
              </a:rPr>
              <a:t>дереворит (ксилографія)</a:t>
            </a:r>
            <a:r>
              <a:rPr lang="uk-UA" dirty="0"/>
              <a:t>.</a:t>
            </a:r>
          </a:p>
          <a:p>
            <a:r>
              <a:rPr lang="uk-UA" dirty="0"/>
              <a:t>У 16–17 століттях були розроблені методи </a:t>
            </a:r>
            <a:r>
              <a:rPr lang="uk-UA" dirty="0">
                <a:solidFill>
                  <a:srgbClr val="FFFF00"/>
                </a:solidFill>
              </a:rPr>
              <a:t>гравюр</a:t>
            </a:r>
            <a:r>
              <a:rPr lang="uk-UA" dirty="0"/>
              <a:t> і </a:t>
            </a:r>
            <a:r>
              <a:rPr lang="uk-UA" dirty="0">
                <a:solidFill>
                  <a:srgbClr val="FFFF00"/>
                </a:solidFill>
              </a:rPr>
              <a:t>офортів</a:t>
            </a:r>
            <a:r>
              <a:rPr lang="uk-UA" dirty="0"/>
              <a:t>.</a:t>
            </a:r>
          </a:p>
          <a:p>
            <a:r>
              <a:rPr lang="uk-UA" dirty="0"/>
              <a:t>У 18 столітті з'явилася </a:t>
            </a:r>
            <a:r>
              <a:rPr lang="uk-UA" dirty="0">
                <a:solidFill>
                  <a:srgbClr val="FFFF00"/>
                </a:solidFill>
              </a:rPr>
              <a:t>літографія</a:t>
            </a:r>
            <a:r>
              <a:rPr lang="uk-UA" dirty="0"/>
              <a:t>, значно підвищивши якість зображень.</a:t>
            </a:r>
            <a:endParaRPr lang="uk-UA" sz="2000" dirty="0"/>
          </a:p>
        </p:txBody>
      </p:sp>
      <p:sp>
        <p:nvSpPr>
          <p:cNvPr id="7" name="AutoShape 2" descr="ÐÐ°ÑÑÐ¸Ð½ÐºÐ¸ Ð¿Ð¾ Ð·Ð°Ð¿ÑÐ¾ÑÑ Ð¼Ð°Ð»ÑÐ½ÐºÐ¸ Ð½Ð° Ð³Ð»Ð¸Ð½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11" name="Заголовок 1">
            <a:extLst>
              <a:ext uri="{FF2B5EF4-FFF2-40B4-BE49-F238E27FC236}">
                <a16:creationId xmlns="" xmlns:a16="http://schemas.microsoft.com/office/drawing/2014/main" id="{D8C565B1-C0AE-4C0F-8A32-0FC93F4D9EE4}"/>
              </a:ext>
            </a:extLst>
          </p:cNvPr>
          <p:cNvSpPr>
            <a:spLocks noGrp="1"/>
          </p:cNvSpPr>
          <p:nvPr>
            <p:ph type="title"/>
          </p:nvPr>
        </p:nvSpPr>
        <p:spPr>
          <a:xfrm>
            <a:off x="222739" y="152402"/>
            <a:ext cx="4840149" cy="733424"/>
          </a:xfrm>
        </p:spPr>
        <p:txBody>
          <a:bodyPr>
            <a:normAutofit fontScale="90000"/>
          </a:bodyPr>
          <a:lstStyle/>
          <a:p>
            <a:r>
              <a:rPr lang="ru-RU" b="1" dirty="0">
                <a:effectLst>
                  <a:outerShdw blurRad="38100" dist="38100" dir="2700000" algn="tl">
                    <a:srgbClr val="000000">
                      <a:alpha val="43137"/>
                    </a:srgbClr>
                  </a:outerShdw>
                </a:effectLst>
              </a:rPr>
              <a:t>З історії ілюстрацій</a:t>
            </a:r>
            <a:endParaRPr lang="ru-RU" dirty="0"/>
          </a:p>
        </p:txBody>
      </p:sp>
      <p:pic>
        <p:nvPicPr>
          <p:cNvPr id="12" name="Рисунок 11">
            <a:extLst>
              <a:ext uri="{FF2B5EF4-FFF2-40B4-BE49-F238E27FC236}">
                <a16:creationId xmlns="" xmlns:a16="http://schemas.microsoft.com/office/drawing/2014/main" id="{5BE5A5D2-5D8B-4B9C-A18A-286568881434}"/>
              </a:ext>
            </a:extLst>
          </p:cNvPr>
          <p:cNvPicPr>
            <a:picLocks noChangeAspect="1"/>
          </p:cNvPicPr>
          <p:nvPr/>
        </p:nvPicPr>
        <p:blipFill>
          <a:blip r:embed="rId2"/>
          <a:stretch>
            <a:fillRect/>
          </a:stretch>
        </p:blipFill>
        <p:spPr>
          <a:xfrm>
            <a:off x="222739" y="819150"/>
            <a:ext cx="6781265" cy="5085949"/>
          </a:xfrm>
          <a:prstGeom prst="rect">
            <a:avLst/>
          </a:prstGeom>
        </p:spPr>
      </p:pic>
    </p:spTree>
    <p:extLst>
      <p:ext uri="{BB962C8B-B14F-4D97-AF65-F5344CB8AC3E}">
        <p14:creationId xmlns:p14="http://schemas.microsoft.com/office/powerpoint/2010/main" val="395229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Рисунок 54">
            <a:extLst>
              <a:ext uri="{FF2B5EF4-FFF2-40B4-BE49-F238E27FC236}">
                <a16:creationId xmlns="" xmlns:a16="http://schemas.microsoft.com/office/drawing/2014/main" id="{9DE4E76D-C658-4C52-9C35-037CE0680E5C}"/>
              </a:ext>
            </a:extLst>
          </p:cNvPr>
          <p:cNvPicPr>
            <a:picLocks noChangeAspect="1"/>
          </p:cNvPicPr>
          <p:nvPr/>
        </p:nvPicPr>
        <p:blipFill>
          <a:blip r:embed="rId2"/>
          <a:stretch>
            <a:fillRect/>
          </a:stretch>
        </p:blipFill>
        <p:spPr>
          <a:xfrm>
            <a:off x="10043619" y="3550910"/>
            <a:ext cx="1904622" cy="2149184"/>
          </a:xfrm>
          <a:prstGeom prst="rect">
            <a:avLst/>
          </a:prstGeom>
          <a:effectLst>
            <a:outerShdw blurRad="63500" sx="102000" sy="102000" algn="ctr" rotWithShape="0">
              <a:prstClr val="black">
                <a:alpha val="40000"/>
              </a:prstClr>
            </a:outerShdw>
          </a:effectLst>
        </p:spPr>
      </p:pic>
      <p:sp>
        <p:nvSpPr>
          <p:cNvPr id="6" name="Объект 2">
            <a:extLst>
              <a:ext uri="{FF2B5EF4-FFF2-40B4-BE49-F238E27FC236}">
                <a16:creationId xmlns="" xmlns:a16="http://schemas.microsoft.com/office/drawing/2014/main" id="{7939AAE6-E4FD-4AC4-AE07-CC798655ED55}"/>
              </a:ext>
            </a:extLst>
          </p:cNvPr>
          <p:cNvSpPr txBox="1">
            <a:spLocks/>
          </p:cNvSpPr>
          <p:nvPr/>
        </p:nvSpPr>
        <p:spPr>
          <a:xfrm>
            <a:off x="3563759" y="181257"/>
            <a:ext cx="5960786" cy="74848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uk-UA" sz="2800" b="1" dirty="0">
                <a:solidFill>
                  <a:schemeClr val="accent1"/>
                </a:solidFill>
              </a:rPr>
              <a:t>Окремі різновиди ілюстрацій:</a:t>
            </a:r>
          </a:p>
        </p:txBody>
      </p:sp>
      <p:pic>
        <p:nvPicPr>
          <p:cNvPr id="25" name="Рисунок 24">
            <a:extLst>
              <a:ext uri="{FF2B5EF4-FFF2-40B4-BE49-F238E27FC236}">
                <a16:creationId xmlns="" xmlns:a16="http://schemas.microsoft.com/office/drawing/2014/main" id="{B0A3E3A8-63B2-403D-9C34-3CEFCE0FDCA9}"/>
              </a:ext>
            </a:extLst>
          </p:cNvPr>
          <p:cNvPicPr>
            <a:picLocks noChangeAspect="1"/>
          </p:cNvPicPr>
          <p:nvPr/>
        </p:nvPicPr>
        <p:blipFill rotWithShape="1">
          <a:blip r:embed="rId3"/>
          <a:srcRect l="6601"/>
          <a:stretch/>
        </p:blipFill>
        <p:spPr>
          <a:xfrm>
            <a:off x="9524545" y="159897"/>
            <a:ext cx="2495050" cy="1771650"/>
          </a:xfrm>
          <a:prstGeom prst="rect">
            <a:avLst/>
          </a:prstGeom>
          <a:effectLst>
            <a:outerShdw blurRad="63500" sx="102000" sy="102000" algn="ctr" rotWithShape="0">
              <a:prstClr val="black">
                <a:alpha val="40000"/>
              </a:prstClr>
            </a:outerShdw>
          </a:effectLst>
        </p:spPr>
      </p:pic>
      <p:pic>
        <p:nvPicPr>
          <p:cNvPr id="29" name="Рисунок 28">
            <a:extLst>
              <a:ext uri="{FF2B5EF4-FFF2-40B4-BE49-F238E27FC236}">
                <a16:creationId xmlns="" xmlns:a16="http://schemas.microsoft.com/office/drawing/2014/main" id="{52E4353A-4DFC-4D89-93F8-B9EEAF405D74}"/>
              </a:ext>
            </a:extLst>
          </p:cNvPr>
          <p:cNvPicPr>
            <a:picLocks noChangeAspect="1"/>
          </p:cNvPicPr>
          <p:nvPr/>
        </p:nvPicPr>
        <p:blipFill rotWithShape="1">
          <a:blip r:embed="rId4"/>
          <a:srcRect b="4575"/>
          <a:stretch/>
        </p:blipFill>
        <p:spPr>
          <a:xfrm>
            <a:off x="3320095" y="1045722"/>
            <a:ext cx="2495050" cy="2564897"/>
          </a:xfrm>
          <a:prstGeom prst="rect">
            <a:avLst/>
          </a:prstGeom>
          <a:effectLst>
            <a:outerShdw blurRad="63500" sx="102000" sy="102000" algn="ctr" rotWithShape="0">
              <a:prstClr val="black">
                <a:alpha val="40000"/>
              </a:prstClr>
            </a:outerShdw>
          </a:effectLst>
        </p:spPr>
      </p:pic>
      <p:pic>
        <p:nvPicPr>
          <p:cNvPr id="31" name="Рисунок 30">
            <a:extLst>
              <a:ext uri="{FF2B5EF4-FFF2-40B4-BE49-F238E27FC236}">
                <a16:creationId xmlns="" xmlns:a16="http://schemas.microsoft.com/office/drawing/2014/main" id="{39E44B27-4FE7-47F8-9283-25C3415E7BEB}"/>
              </a:ext>
            </a:extLst>
          </p:cNvPr>
          <p:cNvPicPr>
            <a:picLocks noChangeAspect="1"/>
          </p:cNvPicPr>
          <p:nvPr/>
        </p:nvPicPr>
        <p:blipFill>
          <a:blip r:embed="rId5"/>
          <a:stretch>
            <a:fillRect/>
          </a:stretch>
        </p:blipFill>
        <p:spPr>
          <a:xfrm>
            <a:off x="158315" y="184798"/>
            <a:ext cx="3405444" cy="2227561"/>
          </a:xfrm>
          <a:prstGeom prst="rect">
            <a:avLst/>
          </a:prstGeom>
          <a:effectLst>
            <a:outerShdw blurRad="63500" sx="102000" sy="102000" algn="ctr" rotWithShape="0">
              <a:prstClr val="black">
                <a:alpha val="40000"/>
              </a:prstClr>
            </a:outerShdw>
          </a:effectLst>
        </p:spPr>
      </p:pic>
      <p:pic>
        <p:nvPicPr>
          <p:cNvPr id="33" name="Рисунок 32">
            <a:extLst>
              <a:ext uri="{FF2B5EF4-FFF2-40B4-BE49-F238E27FC236}">
                <a16:creationId xmlns="" xmlns:a16="http://schemas.microsoft.com/office/drawing/2014/main" id="{BD570D42-B5CB-4564-A842-7DA8AC11F84D}"/>
              </a:ext>
            </a:extLst>
          </p:cNvPr>
          <p:cNvPicPr>
            <a:picLocks noChangeAspect="1"/>
          </p:cNvPicPr>
          <p:nvPr/>
        </p:nvPicPr>
        <p:blipFill rotWithShape="1">
          <a:blip r:embed="rId6"/>
          <a:srcRect l="3230" r="7511"/>
          <a:stretch/>
        </p:blipFill>
        <p:spPr>
          <a:xfrm>
            <a:off x="243759" y="3928443"/>
            <a:ext cx="2899838" cy="2009393"/>
          </a:xfrm>
          <a:prstGeom prst="rect">
            <a:avLst/>
          </a:prstGeom>
          <a:effectLst>
            <a:outerShdw blurRad="63500" sx="102000" sy="102000" algn="ctr" rotWithShape="0">
              <a:prstClr val="black">
                <a:alpha val="40000"/>
              </a:prstClr>
            </a:outerShdw>
          </a:effectLst>
        </p:spPr>
      </p:pic>
      <p:pic>
        <p:nvPicPr>
          <p:cNvPr id="35" name="Рисунок 34">
            <a:extLst>
              <a:ext uri="{FF2B5EF4-FFF2-40B4-BE49-F238E27FC236}">
                <a16:creationId xmlns="" xmlns:a16="http://schemas.microsoft.com/office/drawing/2014/main" id="{3E345B43-2C2B-4571-BECB-86DE21097843}"/>
              </a:ext>
            </a:extLst>
          </p:cNvPr>
          <p:cNvPicPr>
            <a:picLocks noChangeAspect="1"/>
          </p:cNvPicPr>
          <p:nvPr/>
        </p:nvPicPr>
        <p:blipFill>
          <a:blip r:embed="rId7"/>
          <a:stretch>
            <a:fillRect/>
          </a:stretch>
        </p:blipFill>
        <p:spPr>
          <a:xfrm>
            <a:off x="6579119" y="3350469"/>
            <a:ext cx="3497523" cy="2609078"/>
          </a:xfrm>
          <a:prstGeom prst="rect">
            <a:avLst/>
          </a:prstGeom>
          <a:effectLst>
            <a:outerShdw blurRad="63500" sx="102000" sy="102000" algn="ctr" rotWithShape="0">
              <a:prstClr val="black">
                <a:alpha val="40000"/>
              </a:prstClr>
            </a:outerShdw>
          </a:effectLst>
        </p:spPr>
      </p:pic>
      <p:grpSp>
        <p:nvGrpSpPr>
          <p:cNvPr id="45" name="Групувати 44">
            <a:extLst>
              <a:ext uri="{FF2B5EF4-FFF2-40B4-BE49-F238E27FC236}">
                <a16:creationId xmlns="" xmlns:a16="http://schemas.microsoft.com/office/drawing/2014/main" id="{A820F5B4-2699-46A6-BF04-565D90A07D39}"/>
              </a:ext>
            </a:extLst>
          </p:cNvPr>
          <p:cNvGrpSpPr/>
          <p:nvPr/>
        </p:nvGrpSpPr>
        <p:grpSpPr>
          <a:xfrm>
            <a:off x="5170377" y="4156607"/>
            <a:ext cx="1762800" cy="1771651"/>
            <a:chOff x="3736383" y="2275061"/>
            <a:chExt cx="2204340" cy="2153330"/>
          </a:xfrm>
        </p:grpSpPr>
        <p:sp>
          <p:nvSpPr>
            <p:cNvPr id="46" name="Овал 45">
              <a:extLst>
                <a:ext uri="{FF2B5EF4-FFF2-40B4-BE49-F238E27FC236}">
                  <a16:creationId xmlns="" xmlns:a16="http://schemas.microsoft.com/office/drawing/2014/main" id="{FC622321-F94D-4B24-992F-D87E70758420}"/>
                </a:ext>
              </a:extLst>
            </p:cNvPr>
            <p:cNvSpPr/>
            <p:nvPr/>
          </p:nvSpPr>
          <p:spPr>
            <a:xfrm>
              <a:off x="3736383" y="2275061"/>
              <a:ext cx="2204340" cy="215333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7" name="Овал 4">
              <a:extLst>
                <a:ext uri="{FF2B5EF4-FFF2-40B4-BE49-F238E27FC236}">
                  <a16:creationId xmlns="" xmlns:a16="http://schemas.microsoft.com/office/drawing/2014/main" id="{D0147F49-0AF4-4F97-B61C-B65C61E7092A}"/>
                </a:ext>
              </a:extLst>
            </p:cNvPr>
            <p:cNvSpPr txBox="1"/>
            <p:nvPr/>
          </p:nvSpPr>
          <p:spPr>
            <a:xfrm>
              <a:off x="3755157" y="2590409"/>
              <a:ext cx="2148845" cy="15226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31436" tIns="33020" rIns="331436" bIns="33020" numCol="1" spcCol="1270" anchor="ctr" anchorCtr="0">
              <a:noAutofit/>
            </a:bodyPr>
            <a:lstStyle/>
            <a:p>
              <a:pPr marL="0" lvl="0" indent="0" algn="ctr" defTabSz="1155700">
                <a:lnSpc>
                  <a:spcPct val="90000"/>
                </a:lnSpc>
                <a:spcBef>
                  <a:spcPct val="0"/>
                </a:spcBef>
                <a:spcAft>
                  <a:spcPct val="35000"/>
                </a:spcAft>
                <a:buNone/>
              </a:pPr>
              <a:r>
                <a:rPr lang="uk-UA" sz="2400" kern="1200" dirty="0"/>
                <a:t>схеми</a:t>
              </a:r>
            </a:p>
          </p:txBody>
        </p:sp>
      </p:grpSp>
      <p:grpSp>
        <p:nvGrpSpPr>
          <p:cNvPr id="48" name="Групувати 47">
            <a:extLst>
              <a:ext uri="{FF2B5EF4-FFF2-40B4-BE49-F238E27FC236}">
                <a16:creationId xmlns="" xmlns:a16="http://schemas.microsoft.com/office/drawing/2014/main" id="{46B4B11F-BF03-4874-9F5C-E30602873009}"/>
              </a:ext>
            </a:extLst>
          </p:cNvPr>
          <p:cNvGrpSpPr/>
          <p:nvPr/>
        </p:nvGrpSpPr>
        <p:grpSpPr>
          <a:xfrm>
            <a:off x="2899193" y="4187896"/>
            <a:ext cx="1762800" cy="1771651"/>
            <a:chOff x="3736383" y="2275061"/>
            <a:chExt cx="2204340" cy="2153330"/>
          </a:xfrm>
        </p:grpSpPr>
        <p:sp>
          <p:nvSpPr>
            <p:cNvPr id="49" name="Овал 48">
              <a:extLst>
                <a:ext uri="{FF2B5EF4-FFF2-40B4-BE49-F238E27FC236}">
                  <a16:creationId xmlns="" xmlns:a16="http://schemas.microsoft.com/office/drawing/2014/main" id="{40596C6B-6A70-48F9-9299-00A88EE2CAC8}"/>
                </a:ext>
              </a:extLst>
            </p:cNvPr>
            <p:cNvSpPr/>
            <p:nvPr/>
          </p:nvSpPr>
          <p:spPr>
            <a:xfrm>
              <a:off x="3736383" y="2275061"/>
              <a:ext cx="2204340" cy="215333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0" name="Овал 4">
              <a:extLst>
                <a:ext uri="{FF2B5EF4-FFF2-40B4-BE49-F238E27FC236}">
                  <a16:creationId xmlns="" xmlns:a16="http://schemas.microsoft.com/office/drawing/2014/main" id="{2DDB915E-5228-4415-AD79-85B72520B899}"/>
                </a:ext>
              </a:extLst>
            </p:cNvPr>
            <p:cNvSpPr txBox="1"/>
            <p:nvPr/>
          </p:nvSpPr>
          <p:spPr>
            <a:xfrm>
              <a:off x="3736383" y="2590409"/>
              <a:ext cx="2204340" cy="152263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31436" tIns="24130" rIns="331436" bIns="24130" numCol="1" spcCol="1270" anchor="ctr" anchorCtr="0">
              <a:noAutofit/>
            </a:bodyPr>
            <a:lstStyle/>
            <a:p>
              <a:pPr marL="0" lvl="0" indent="0" algn="ctr" defTabSz="844550">
                <a:lnSpc>
                  <a:spcPct val="90000"/>
                </a:lnSpc>
                <a:spcBef>
                  <a:spcPct val="0"/>
                </a:spcBef>
                <a:spcAft>
                  <a:spcPct val="35000"/>
                </a:spcAft>
                <a:buNone/>
              </a:pPr>
              <a:r>
                <a:rPr lang="uk-UA" sz="2400" kern="1200" dirty="0"/>
                <a:t>графіки</a:t>
              </a:r>
            </a:p>
          </p:txBody>
        </p:sp>
      </p:grpSp>
      <p:grpSp>
        <p:nvGrpSpPr>
          <p:cNvPr id="51" name="Групувати 50">
            <a:extLst>
              <a:ext uri="{FF2B5EF4-FFF2-40B4-BE49-F238E27FC236}">
                <a16:creationId xmlns="" xmlns:a16="http://schemas.microsoft.com/office/drawing/2014/main" id="{6F2E93EA-4B28-4A61-854F-18B76778C9E5}"/>
              </a:ext>
            </a:extLst>
          </p:cNvPr>
          <p:cNvGrpSpPr/>
          <p:nvPr/>
        </p:nvGrpSpPr>
        <p:grpSpPr>
          <a:xfrm>
            <a:off x="1418527" y="1849823"/>
            <a:ext cx="2387711" cy="1771651"/>
            <a:chOff x="6751483" y="1250824"/>
            <a:chExt cx="3537514" cy="2645250"/>
          </a:xfrm>
        </p:grpSpPr>
        <p:sp>
          <p:nvSpPr>
            <p:cNvPr id="52" name="Овал 51">
              <a:extLst>
                <a:ext uri="{FF2B5EF4-FFF2-40B4-BE49-F238E27FC236}">
                  <a16:creationId xmlns="" xmlns:a16="http://schemas.microsoft.com/office/drawing/2014/main" id="{525C9DFC-2407-46B5-8160-3B67152FC354}"/>
                </a:ext>
              </a:extLst>
            </p:cNvPr>
            <p:cNvSpPr/>
            <p:nvPr/>
          </p:nvSpPr>
          <p:spPr>
            <a:xfrm>
              <a:off x="7197962" y="1250824"/>
              <a:ext cx="2590922" cy="264525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3" name="Овал 4">
              <a:extLst>
                <a:ext uri="{FF2B5EF4-FFF2-40B4-BE49-F238E27FC236}">
                  <a16:creationId xmlns="" xmlns:a16="http://schemas.microsoft.com/office/drawing/2014/main" id="{D726E167-446A-4D00-A72A-E886996F9472}"/>
                </a:ext>
              </a:extLst>
            </p:cNvPr>
            <p:cNvSpPr txBox="1"/>
            <p:nvPr/>
          </p:nvSpPr>
          <p:spPr>
            <a:xfrm>
              <a:off x="6751483" y="1638211"/>
              <a:ext cx="3537514" cy="187047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538715" tIns="17780" rIns="538715" bIns="17780" numCol="1" spcCol="1270" anchor="ctr" anchorCtr="0">
              <a:noAutofit/>
            </a:bodyPr>
            <a:lstStyle/>
            <a:p>
              <a:pPr marL="0" lvl="0" indent="0" algn="ctr" defTabSz="622300">
                <a:lnSpc>
                  <a:spcPct val="90000"/>
                </a:lnSpc>
                <a:spcBef>
                  <a:spcPct val="0"/>
                </a:spcBef>
                <a:spcAft>
                  <a:spcPct val="35000"/>
                </a:spcAft>
                <a:buNone/>
              </a:pPr>
              <a:r>
                <a:rPr lang="uk-UA" sz="2400" kern="1200" dirty="0"/>
                <a:t>діаграми</a:t>
              </a:r>
            </a:p>
          </p:txBody>
        </p:sp>
      </p:grpSp>
      <p:pic>
        <p:nvPicPr>
          <p:cNvPr id="23" name="Рисунок 22">
            <a:extLst>
              <a:ext uri="{FF2B5EF4-FFF2-40B4-BE49-F238E27FC236}">
                <a16:creationId xmlns="" xmlns:a16="http://schemas.microsoft.com/office/drawing/2014/main" id="{F1A28ECD-3A48-442F-974D-D236C1F46555}"/>
              </a:ext>
            </a:extLst>
          </p:cNvPr>
          <p:cNvPicPr>
            <a:picLocks noChangeAspect="1"/>
          </p:cNvPicPr>
          <p:nvPr/>
        </p:nvPicPr>
        <p:blipFill>
          <a:blip r:embed="rId8"/>
          <a:stretch>
            <a:fillRect/>
          </a:stretch>
        </p:blipFill>
        <p:spPr>
          <a:xfrm>
            <a:off x="6147379" y="1061367"/>
            <a:ext cx="3929263" cy="1771650"/>
          </a:xfrm>
          <a:prstGeom prst="rect">
            <a:avLst/>
          </a:prstGeom>
          <a:effectLst>
            <a:outerShdw blurRad="63500" sx="102000" sy="102000" algn="ctr" rotWithShape="0">
              <a:prstClr val="black">
                <a:alpha val="40000"/>
              </a:prstClr>
            </a:outerShdw>
          </a:effectLst>
        </p:spPr>
      </p:pic>
      <p:grpSp>
        <p:nvGrpSpPr>
          <p:cNvPr id="39" name="Групувати 38">
            <a:extLst>
              <a:ext uri="{FF2B5EF4-FFF2-40B4-BE49-F238E27FC236}">
                <a16:creationId xmlns="" xmlns:a16="http://schemas.microsoft.com/office/drawing/2014/main" id="{67BC6168-D3AE-459D-9DB9-B229AFB6C1A3}"/>
              </a:ext>
            </a:extLst>
          </p:cNvPr>
          <p:cNvGrpSpPr/>
          <p:nvPr/>
        </p:nvGrpSpPr>
        <p:grpSpPr>
          <a:xfrm>
            <a:off x="9888681" y="1490094"/>
            <a:ext cx="1850939" cy="1810059"/>
            <a:chOff x="0" y="0"/>
            <a:chExt cx="2767878" cy="2793659"/>
          </a:xfrm>
        </p:grpSpPr>
        <p:sp>
          <p:nvSpPr>
            <p:cNvPr id="40" name="Овал 39">
              <a:extLst>
                <a:ext uri="{FF2B5EF4-FFF2-40B4-BE49-F238E27FC236}">
                  <a16:creationId xmlns="" xmlns:a16="http://schemas.microsoft.com/office/drawing/2014/main" id="{28012AD1-86C4-460E-B0AB-8889B1801BA4}"/>
                </a:ext>
              </a:extLst>
            </p:cNvPr>
            <p:cNvSpPr/>
            <p:nvPr/>
          </p:nvSpPr>
          <p:spPr>
            <a:xfrm>
              <a:off x="0" y="0"/>
              <a:ext cx="2767878" cy="279365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1" name="Овал 4">
              <a:extLst>
                <a:ext uri="{FF2B5EF4-FFF2-40B4-BE49-F238E27FC236}">
                  <a16:creationId xmlns="" xmlns:a16="http://schemas.microsoft.com/office/drawing/2014/main" id="{AAFA0A91-546D-47DF-9F43-1EBD2CF1FEA4}"/>
                </a:ext>
              </a:extLst>
            </p:cNvPr>
            <p:cNvSpPr txBox="1"/>
            <p:nvPr/>
          </p:nvSpPr>
          <p:spPr>
            <a:xfrm>
              <a:off x="19595" y="409122"/>
              <a:ext cx="2748283" cy="19754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48051" tIns="34290" rIns="248051" bIns="34290" numCol="1" spcCol="1270" anchor="ctr" anchorCtr="0">
              <a:noAutofit/>
            </a:bodyPr>
            <a:lstStyle/>
            <a:p>
              <a:pPr marL="0" lvl="0" indent="0" algn="ctr" defTabSz="1200150">
                <a:lnSpc>
                  <a:spcPct val="90000"/>
                </a:lnSpc>
                <a:spcBef>
                  <a:spcPct val="0"/>
                </a:spcBef>
                <a:spcAft>
                  <a:spcPct val="35000"/>
                </a:spcAft>
                <a:buNone/>
              </a:pPr>
              <a:r>
                <a:rPr lang="uk-UA" sz="2400" kern="1200" dirty="0"/>
                <a:t>технічні малюнки</a:t>
              </a:r>
            </a:p>
          </p:txBody>
        </p:sp>
      </p:grpSp>
    </p:spTree>
    <p:extLst>
      <p:ext uri="{BB962C8B-B14F-4D97-AF65-F5344CB8AC3E}">
        <p14:creationId xmlns:p14="http://schemas.microsoft.com/office/powerpoint/2010/main" val="3892922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867AA52-578F-49B6-B0E3-8558BDBF5E79}"/>
              </a:ext>
            </a:extLst>
          </p:cNvPr>
          <p:cNvSpPr txBox="1"/>
          <p:nvPr/>
        </p:nvSpPr>
        <p:spPr>
          <a:xfrm>
            <a:off x="6379144" y="4552975"/>
            <a:ext cx="5645218" cy="1477328"/>
          </a:xfrm>
          <a:prstGeom prst="rect">
            <a:avLst/>
          </a:prstGeom>
          <a:noFill/>
        </p:spPr>
        <p:txBody>
          <a:bodyPr wrap="square" rtlCol="0">
            <a:spAutoFit/>
          </a:bodyPr>
          <a:lstStyle/>
          <a:p>
            <a:r>
              <a:rPr lang="uk-UA" dirty="0"/>
              <a:t>Часто ілюстрації створюються у співдружності письменника і художника.</a:t>
            </a:r>
          </a:p>
          <a:p>
            <a:r>
              <a:rPr lang="uk-UA" dirty="0"/>
              <a:t>Для ілюстрації обираються епізоди, що найповніше розкривають зміст тексту або окремих фрагментів літературного твору.</a:t>
            </a:r>
          </a:p>
        </p:txBody>
      </p:sp>
      <p:pic>
        <p:nvPicPr>
          <p:cNvPr id="6" name="Рисунок 5">
            <a:extLst>
              <a:ext uri="{FF2B5EF4-FFF2-40B4-BE49-F238E27FC236}">
                <a16:creationId xmlns="" xmlns:a16="http://schemas.microsoft.com/office/drawing/2014/main" id="{43E07B65-55D8-4045-8E65-08DAB70EC5BE}"/>
              </a:ext>
            </a:extLst>
          </p:cNvPr>
          <p:cNvPicPr>
            <a:picLocks noChangeAspect="1"/>
          </p:cNvPicPr>
          <p:nvPr/>
        </p:nvPicPr>
        <p:blipFill>
          <a:blip r:embed="rId2"/>
          <a:stretch>
            <a:fillRect/>
          </a:stretch>
        </p:blipFill>
        <p:spPr>
          <a:xfrm>
            <a:off x="0" y="0"/>
            <a:ext cx="6225159" cy="6134329"/>
          </a:xfrm>
          <a:prstGeom prst="rect">
            <a:avLst/>
          </a:prstGeom>
          <a:effectLst>
            <a:outerShdw blurRad="63500" sx="102000" sy="102000" algn="ctr" rotWithShape="0">
              <a:prstClr val="black">
                <a:alpha val="40000"/>
              </a:prstClr>
            </a:outerShdw>
          </a:effectLst>
        </p:spPr>
      </p:pic>
      <p:sp>
        <p:nvSpPr>
          <p:cNvPr id="4" name="Заголовок 3"/>
          <p:cNvSpPr>
            <a:spLocks noGrp="1"/>
          </p:cNvSpPr>
          <p:nvPr>
            <p:ph type="title"/>
          </p:nvPr>
        </p:nvSpPr>
        <p:spPr>
          <a:xfrm>
            <a:off x="6814688" y="51340"/>
            <a:ext cx="4774130" cy="614336"/>
          </a:xfrm>
        </p:spPr>
        <p:txBody>
          <a:bodyPr>
            <a:normAutofit fontScale="90000"/>
          </a:bodyPr>
          <a:lstStyle/>
          <a:p>
            <a:r>
              <a:rPr lang="uk-UA" b="1" dirty="0">
                <a:effectLst>
                  <a:outerShdw blurRad="38100" dist="38100" dir="2700000" algn="tl">
                    <a:srgbClr val="000000">
                      <a:alpha val="43137"/>
                    </a:srgbClr>
                  </a:outerShdw>
                </a:effectLst>
              </a:rPr>
              <a:t>Книжкова ілюстрація</a:t>
            </a:r>
            <a:endParaRPr lang="ru-RU" b="1" dirty="0">
              <a:effectLst>
                <a:outerShdw blurRad="38100" dist="38100" dir="2700000" algn="tl">
                  <a:srgbClr val="000000">
                    <a:alpha val="43137"/>
                  </a:srgbClr>
                </a:outerShdw>
              </a:effectLst>
            </a:endParaRPr>
          </a:p>
        </p:txBody>
      </p:sp>
      <p:sp>
        <p:nvSpPr>
          <p:cNvPr id="10" name="Объект 2">
            <a:extLst>
              <a:ext uri="{FF2B5EF4-FFF2-40B4-BE49-F238E27FC236}">
                <a16:creationId xmlns="" xmlns:a16="http://schemas.microsoft.com/office/drawing/2014/main" id="{C4073394-F73E-47BD-97FF-1A26F9C05343}"/>
              </a:ext>
            </a:extLst>
          </p:cNvPr>
          <p:cNvSpPr txBox="1">
            <a:spLocks/>
          </p:cNvSpPr>
          <p:nvPr/>
        </p:nvSpPr>
        <p:spPr>
          <a:xfrm>
            <a:off x="3080084" y="966458"/>
            <a:ext cx="2705669" cy="482795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50000"/>
              </a:lnSpc>
              <a:spcBef>
                <a:spcPts val="0"/>
              </a:spcBef>
              <a:buNone/>
            </a:pPr>
            <a:r>
              <a:rPr lang="uk-UA" dirty="0">
                <a:solidFill>
                  <a:schemeClr val="bg1"/>
                </a:solidFill>
              </a:rPr>
              <a:t>Ілюстрації</a:t>
            </a:r>
          </a:p>
          <a:p>
            <a:pPr marL="0" indent="0" algn="ctr">
              <a:lnSpc>
                <a:spcPct val="150000"/>
              </a:lnSpc>
              <a:spcBef>
                <a:spcPts val="0"/>
              </a:spcBef>
              <a:buNone/>
            </a:pPr>
            <a:r>
              <a:rPr lang="uk-UA" dirty="0">
                <a:solidFill>
                  <a:schemeClr val="bg1"/>
                </a:solidFill>
              </a:rPr>
              <a:t>допомагають зорієнтуватись</a:t>
            </a:r>
          </a:p>
          <a:p>
            <a:pPr marL="0" indent="0" algn="ctr">
              <a:lnSpc>
                <a:spcPct val="150000"/>
              </a:lnSpc>
              <a:spcBef>
                <a:spcPts val="0"/>
              </a:spcBef>
              <a:buNone/>
            </a:pPr>
            <a:r>
              <a:rPr lang="uk-UA" dirty="0">
                <a:solidFill>
                  <a:schemeClr val="bg1"/>
                </a:solidFill>
              </a:rPr>
              <a:t>у змісті книжки, спонукають</a:t>
            </a:r>
          </a:p>
          <a:p>
            <a:pPr marL="0" indent="0" algn="ctr">
              <a:lnSpc>
                <a:spcPct val="150000"/>
              </a:lnSpc>
              <a:spcBef>
                <a:spcPts val="0"/>
              </a:spcBef>
              <a:buNone/>
            </a:pPr>
            <a:r>
              <a:rPr lang="uk-UA" dirty="0">
                <a:solidFill>
                  <a:schemeClr val="bg1"/>
                </a:solidFill>
              </a:rPr>
              <a:t>прочитати її</a:t>
            </a:r>
          </a:p>
          <a:p>
            <a:pPr marL="0" indent="0" algn="ctr">
              <a:lnSpc>
                <a:spcPct val="150000"/>
              </a:lnSpc>
              <a:spcBef>
                <a:spcPts val="0"/>
              </a:spcBef>
              <a:buNone/>
            </a:pPr>
            <a:r>
              <a:rPr lang="uk-UA" dirty="0">
                <a:solidFill>
                  <a:schemeClr val="bg1"/>
                </a:solidFill>
              </a:rPr>
              <a:t>та допомагають засвоїти</a:t>
            </a:r>
          </a:p>
          <a:p>
            <a:pPr marL="0" indent="0" algn="ctr">
              <a:lnSpc>
                <a:spcPct val="150000"/>
              </a:lnSpc>
              <a:spcBef>
                <a:spcPts val="0"/>
              </a:spcBef>
              <a:buNone/>
            </a:pPr>
            <a:r>
              <a:rPr lang="uk-UA" dirty="0">
                <a:solidFill>
                  <a:schemeClr val="bg1"/>
                </a:solidFill>
              </a:rPr>
              <a:t>зміст тексту.</a:t>
            </a:r>
          </a:p>
        </p:txBody>
      </p:sp>
      <p:pic>
        <p:nvPicPr>
          <p:cNvPr id="12" name="Рисунок 11">
            <a:extLst>
              <a:ext uri="{FF2B5EF4-FFF2-40B4-BE49-F238E27FC236}">
                <a16:creationId xmlns="" xmlns:a16="http://schemas.microsoft.com/office/drawing/2014/main" id="{6BADA6DC-F907-496A-AA3C-2BF3E0C3576A}"/>
              </a:ext>
            </a:extLst>
          </p:cNvPr>
          <p:cNvPicPr>
            <a:picLocks noChangeAspect="1"/>
          </p:cNvPicPr>
          <p:nvPr/>
        </p:nvPicPr>
        <p:blipFill>
          <a:blip r:embed="rId3"/>
          <a:stretch>
            <a:fillRect/>
          </a:stretch>
        </p:blipFill>
        <p:spPr>
          <a:xfrm>
            <a:off x="5785753" y="723671"/>
            <a:ext cx="4128270" cy="3153758"/>
          </a:xfrm>
          <a:prstGeom prst="rect">
            <a:avLst/>
          </a:prstGeom>
          <a:effectLst>
            <a:outerShdw blurRad="63500" sx="102000" sy="102000" algn="ctr" rotWithShape="0">
              <a:prstClr val="black">
                <a:alpha val="40000"/>
              </a:prstClr>
            </a:outerShdw>
          </a:effectLst>
        </p:spPr>
      </p:pic>
      <p:pic>
        <p:nvPicPr>
          <p:cNvPr id="14" name="Рисунок 13">
            <a:extLst>
              <a:ext uri="{FF2B5EF4-FFF2-40B4-BE49-F238E27FC236}">
                <a16:creationId xmlns="" xmlns:a16="http://schemas.microsoft.com/office/drawing/2014/main" id="{ADD25E46-C25A-4508-8270-3D5A104248EF}"/>
              </a:ext>
            </a:extLst>
          </p:cNvPr>
          <p:cNvPicPr>
            <a:picLocks noChangeAspect="1"/>
          </p:cNvPicPr>
          <p:nvPr/>
        </p:nvPicPr>
        <p:blipFill rotWithShape="1">
          <a:blip r:embed="rId4"/>
          <a:srcRect t="4912"/>
          <a:stretch/>
        </p:blipFill>
        <p:spPr>
          <a:xfrm>
            <a:off x="9597547" y="966458"/>
            <a:ext cx="2413365" cy="34764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471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4C4BA122-5015-4C76-BF14-7AA246FAD913}"/>
              </a:ext>
            </a:extLst>
          </p:cNvPr>
          <p:cNvPicPr>
            <a:picLocks noChangeAspect="1"/>
          </p:cNvPicPr>
          <p:nvPr/>
        </p:nvPicPr>
        <p:blipFill>
          <a:blip r:embed="rId2"/>
          <a:stretch>
            <a:fillRect/>
          </a:stretch>
        </p:blipFill>
        <p:spPr>
          <a:xfrm>
            <a:off x="-1" y="0"/>
            <a:ext cx="6137581" cy="6137581"/>
          </a:xfrm>
          <a:prstGeom prst="rect">
            <a:avLst/>
          </a:prstGeom>
          <a:effectLst>
            <a:outerShdw blurRad="63500" sx="102000" sy="102000" algn="ctr" rotWithShape="0">
              <a:prstClr val="black">
                <a:alpha val="40000"/>
              </a:prstClr>
            </a:outerShdw>
          </a:effectLst>
        </p:spPr>
      </p:pic>
      <p:sp>
        <p:nvSpPr>
          <p:cNvPr id="2" name="Заголовок 1"/>
          <p:cNvSpPr>
            <a:spLocks noGrp="1"/>
          </p:cNvSpPr>
          <p:nvPr>
            <p:ph type="title"/>
          </p:nvPr>
        </p:nvSpPr>
        <p:spPr>
          <a:xfrm>
            <a:off x="6137580" y="86625"/>
            <a:ext cx="6054420" cy="720419"/>
          </a:xfrm>
        </p:spPr>
        <p:txBody>
          <a:bodyPr>
            <a:normAutofit/>
          </a:bodyPr>
          <a:lstStyle/>
          <a:p>
            <a:r>
              <a:rPr lang="ru-RU" b="1" dirty="0">
                <a:effectLst>
                  <a:outerShdw blurRad="38100" dist="38100" dir="2700000" algn="tl">
                    <a:srgbClr val="000000">
                      <a:alpha val="43137"/>
                    </a:srgbClr>
                  </a:outerShdw>
                </a:effectLst>
              </a:rPr>
              <a:t>інфографіка</a:t>
            </a:r>
            <a:endParaRPr lang="ru-RU" dirty="0">
              <a:effectLst>
                <a:outerShdw blurRad="38100" dist="38100" dir="2700000" algn="tl">
                  <a:srgbClr val="000000">
                    <a:alpha val="43137"/>
                  </a:srgbClr>
                </a:outerShdw>
              </a:effectLst>
            </a:endParaRPr>
          </a:p>
        </p:txBody>
      </p:sp>
      <p:sp>
        <p:nvSpPr>
          <p:cNvPr id="4" name="Объект 3"/>
          <p:cNvSpPr>
            <a:spLocks noGrp="1"/>
          </p:cNvSpPr>
          <p:nvPr>
            <p:ph sz="half" idx="2"/>
          </p:nvPr>
        </p:nvSpPr>
        <p:spPr>
          <a:xfrm>
            <a:off x="6333423" y="818147"/>
            <a:ext cx="5755907" cy="5245769"/>
          </a:xfrm>
        </p:spPr>
        <p:txBody>
          <a:bodyPr>
            <a:normAutofit fontScale="92500" lnSpcReduction="20000"/>
          </a:bodyPr>
          <a:lstStyle/>
          <a:p>
            <a:pPr marL="0" indent="0">
              <a:buNone/>
            </a:pPr>
            <a:r>
              <a:rPr lang="uk-UA" dirty="0"/>
              <a:t>Це спосіб представлення різної інформації у візуальному вигляді, який ідеально підходить для зведення різних даних у єдине ціле з метою спрощення їхнього сприйняття для кінцевого користувача.</a:t>
            </a:r>
          </a:p>
          <a:p>
            <a:pPr marL="0" indent="0">
              <a:buNone/>
            </a:pPr>
            <a:r>
              <a:rPr lang="uk-UA" i="1" dirty="0">
                <a:solidFill>
                  <a:srgbClr val="FFFF00"/>
                </a:solidFill>
              </a:rPr>
              <a:t>Це візуально привабливий засіб комунікації</a:t>
            </a:r>
            <a:r>
              <a:rPr lang="uk-UA" dirty="0">
                <a:solidFill>
                  <a:srgbClr val="FFFF00"/>
                </a:solidFill>
              </a:rPr>
              <a:t>. </a:t>
            </a:r>
            <a:r>
              <a:rPr lang="uk-UA" dirty="0"/>
              <a:t>Як показує досвід компаній, які активно її використовують, такими матеріалами набагато частіше діляться в соціальних мережах порівняно з іншими типами контенту. Згідно з даними </a:t>
            </a:r>
            <a:r>
              <a:rPr lang="en-US" dirty="0"/>
              <a:t>Google Trends, </a:t>
            </a:r>
            <a:r>
              <a:rPr lang="uk-UA" dirty="0"/>
              <a:t>інтерес до такого формату подачі інформації різко зріс в останні роки.</a:t>
            </a:r>
          </a:p>
          <a:p>
            <a:pPr marL="0" indent="0">
              <a:buNone/>
            </a:pPr>
            <a:r>
              <a:rPr lang="ru-RU" dirty="0"/>
              <a:t> Інфографіка – ефективний спосіб об’єднати в єдине ціле текст, зображення й елементи дизайну для демонстрації складних даних у форматі послідовної історії.</a:t>
            </a:r>
            <a:endParaRPr lang="uk-UA" dirty="0"/>
          </a:p>
        </p:txBody>
      </p:sp>
    </p:spTree>
    <p:extLst>
      <p:ext uri="{BB962C8B-B14F-4D97-AF65-F5344CB8AC3E}">
        <p14:creationId xmlns:p14="http://schemas.microsoft.com/office/powerpoint/2010/main" val="193709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986408" y="288758"/>
            <a:ext cx="3415150" cy="875899"/>
          </a:xfrm>
        </p:spPr>
        <p:txBody>
          <a:bodyPr>
            <a:normAutofit fontScale="90000"/>
          </a:bodyPr>
          <a:lstStyle/>
          <a:p>
            <a:r>
              <a:rPr lang="uk-UA" b="1" dirty="0">
                <a:effectLst>
                  <a:outerShdw blurRad="38100" dist="38100" dir="2700000" algn="tl">
                    <a:srgbClr val="000000">
                      <a:alpha val="43137"/>
                    </a:srgbClr>
                  </a:outerShdw>
                </a:effectLst>
              </a:rPr>
              <a:t>Цифрове мистецтво</a:t>
            </a:r>
            <a:endParaRPr lang="ru-RU" b="1" dirty="0">
              <a:effectLst>
                <a:outerShdw blurRad="38100" dist="38100" dir="2700000" algn="tl">
                  <a:srgbClr val="000000">
                    <a:alpha val="43137"/>
                  </a:srgbClr>
                </a:outerShdw>
              </a:effectLst>
            </a:endParaRPr>
          </a:p>
        </p:txBody>
      </p:sp>
      <p:pic>
        <p:nvPicPr>
          <p:cNvPr id="8" name="Рисунок 7">
            <a:extLst>
              <a:ext uri="{FF2B5EF4-FFF2-40B4-BE49-F238E27FC236}">
                <a16:creationId xmlns="" xmlns:a16="http://schemas.microsoft.com/office/drawing/2014/main" id="{3C8C243E-218E-4A19-8C49-1E6C4E41D9EF}"/>
              </a:ext>
            </a:extLst>
          </p:cNvPr>
          <p:cNvPicPr>
            <a:picLocks noChangeAspect="1"/>
          </p:cNvPicPr>
          <p:nvPr/>
        </p:nvPicPr>
        <p:blipFill>
          <a:blip r:embed="rId2"/>
          <a:stretch>
            <a:fillRect/>
          </a:stretch>
        </p:blipFill>
        <p:spPr>
          <a:xfrm>
            <a:off x="0" y="0"/>
            <a:ext cx="4986408" cy="6136355"/>
          </a:xfrm>
          <a:prstGeom prst="rect">
            <a:avLst/>
          </a:prstGeom>
          <a:effectLst>
            <a:outerShdw blurRad="63500" sx="102000" sy="102000" algn="ctr" rotWithShape="0">
              <a:prstClr val="black">
                <a:alpha val="40000"/>
              </a:prstClr>
            </a:outerShdw>
          </a:effectLst>
        </p:spPr>
      </p:pic>
      <p:sp>
        <p:nvSpPr>
          <p:cNvPr id="9" name="Объект 3">
            <a:extLst>
              <a:ext uri="{FF2B5EF4-FFF2-40B4-BE49-F238E27FC236}">
                <a16:creationId xmlns="" xmlns:a16="http://schemas.microsoft.com/office/drawing/2014/main" id="{822686CA-B68C-4135-ABD2-964B59DB357D}"/>
              </a:ext>
            </a:extLst>
          </p:cNvPr>
          <p:cNvSpPr txBox="1">
            <a:spLocks/>
          </p:cNvSpPr>
          <p:nvPr/>
        </p:nvSpPr>
        <p:spPr>
          <a:xfrm>
            <a:off x="5042249" y="1453415"/>
            <a:ext cx="3359309" cy="4682939"/>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lnSpc>
                <a:spcPct val="150000"/>
              </a:lnSpc>
              <a:spcBef>
                <a:spcPts val="0"/>
              </a:spcBef>
              <a:buNone/>
            </a:pPr>
            <a:r>
              <a:rPr lang="uk-UA" sz="1900" dirty="0">
                <a:solidFill>
                  <a:srgbClr val="FFFF00"/>
                </a:solidFill>
              </a:rPr>
              <a:t>діджітальне мистецтво </a:t>
            </a:r>
            <a:r>
              <a:rPr lang="uk-UA" sz="1900" dirty="0"/>
              <a:t>(</a:t>
            </a:r>
            <a:r>
              <a:rPr lang="uk-UA" sz="1900" i="1" dirty="0"/>
              <a:t>англ. </a:t>
            </a:r>
            <a:r>
              <a:rPr lang="en-US" sz="1900" i="1" dirty="0"/>
              <a:t>Digital art</a:t>
            </a:r>
            <a:r>
              <a:rPr lang="en-US" sz="1900" dirty="0"/>
              <a:t>)</a:t>
            </a:r>
            <a:endParaRPr lang="uk-UA" sz="1900" dirty="0"/>
          </a:p>
          <a:p>
            <a:pPr marL="0" indent="0" algn="ctr">
              <a:lnSpc>
                <a:spcPct val="150000"/>
              </a:lnSpc>
              <a:spcBef>
                <a:spcPts val="0"/>
              </a:spcBef>
              <a:buNone/>
            </a:pPr>
            <a:r>
              <a:rPr lang="ru-RU" sz="1900" dirty="0"/>
              <a:t>–</a:t>
            </a:r>
            <a:r>
              <a:rPr lang="uk-UA" sz="1900" dirty="0"/>
              <a:t> напрям в медіамистецтві, заснований на використанні інформаційних (комп'ютерних)</a:t>
            </a:r>
          </a:p>
          <a:p>
            <a:pPr marL="0" indent="0" algn="ctr">
              <a:lnSpc>
                <a:spcPct val="150000"/>
              </a:lnSpc>
              <a:spcBef>
                <a:spcPts val="0"/>
              </a:spcBef>
              <a:buNone/>
            </a:pPr>
            <a:r>
              <a:rPr lang="uk-UA" sz="1900" dirty="0"/>
              <a:t>технологій, </a:t>
            </a:r>
          </a:p>
          <a:p>
            <a:pPr marL="0" indent="0" algn="ctr">
              <a:lnSpc>
                <a:spcPct val="150000"/>
              </a:lnSpc>
              <a:spcBef>
                <a:spcPts val="0"/>
              </a:spcBef>
              <a:buNone/>
            </a:pPr>
            <a:r>
              <a:rPr lang="uk-UA" sz="1900" dirty="0"/>
              <a:t>результатом якої є</a:t>
            </a:r>
          </a:p>
          <a:p>
            <a:pPr marL="0" indent="0" algn="ctr">
              <a:lnSpc>
                <a:spcPct val="150000"/>
              </a:lnSpc>
              <a:spcBef>
                <a:spcPts val="0"/>
              </a:spcBef>
              <a:buNone/>
            </a:pPr>
            <a:r>
              <a:rPr lang="uk-UA" sz="1900" dirty="0"/>
              <a:t>художні твори</a:t>
            </a:r>
          </a:p>
          <a:p>
            <a:pPr marL="0" indent="0" algn="ctr">
              <a:lnSpc>
                <a:spcPct val="150000"/>
              </a:lnSpc>
              <a:spcBef>
                <a:spcPts val="0"/>
              </a:spcBef>
              <a:buNone/>
            </a:pPr>
            <a:r>
              <a:rPr lang="uk-UA" sz="1900" dirty="0"/>
              <a:t>в цифровій формі.</a:t>
            </a:r>
          </a:p>
          <a:p>
            <a:pPr marL="0" indent="0">
              <a:buNone/>
            </a:pPr>
            <a:endParaRPr lang="uk-UA" sz="1900" dirty="0"/>
          </a:p>
        </p:txBody>
      </p:sp>
      <p:pic>
        <p:nvPicPr>
          <p:cNvPr id="11" name="Рисунок 10">
            <a:extLst>
              <a:ext uri="{FF2B5EF4-FFF2-40B4-BE49-F238E27FC236}">
                <a16:creationId xmlns="" xmlns:a16="http://schemas.microsoft.com/office/drawing/2014/main" id="{9A6425D5-2013-4F89-BEC4-73BB7919DBBB}"/>
              </a:ext>
            </a:extLst>
          </p:cNvPr>
          <p:cNvPicPr>
            <a:picLocks noChangeAspect="1"/>
          </p:cNvPicPr>
          <p:nvPr/>
        </p:nvPicPr>
        <p:blipFill rotWithShape="1">
          <a:blip r:embed="rId3"/>
          <a:srcRect l="19118" r="19833"/>
          <a:stretch/>
        </p:blipFill>
        <p:spPr>
          <a:xfrm>
            <a:off x="8401557" y="0"/>
            <a:ext cx="3790443" cy="3441032"/>
          </a:xfrm>
          <a:prstGeom prst="rect">
            <a:avLst/>
          </a:prstGeom>
          <a:effectLst>
            <a:outerShdw blurRad="63500" sx="102000" sy="102000" algn="ctr" rotWithShape="0">
              <a:prstClr val="black">
                <a:alpha val="40000"/>
              </a:prstClr>
            </a:outerShdw>
          </a:effectLst>
        </p:spPr>
      </p:pic>
      <p:pic>
        <p:nvPicPr>
          <p:cNvPr id="13" name="Рисунок 12">
            <a:extLst>
              <a:ext uri="{FF2B5EF4-FFF2-40B4-BE49-F238E27FC236}">
                <a16:creationId xmlns="" xmlns:a16="http://schemas.microsoft.com/office/drawing/2014/main" id="{18CB2313-D9D4-48F0-8F4B-EBB811A507BC}"/>
              </a:ext>
            </a:extLst>
          </p:cNvPr>
          <p:cNvPicPr>
            <a:picLocks noChangeAspect="1"/>
          </p:cNvPicPr>
          <p:nvPr/>
        </p:nvPicPr>
        <p:blipFill rotWithShape="1">
          <a:blip r:embed="rId4"/>
          <a:srcRect l="9608" t="2269" r="2002" b="3304"/>
          <a:stretch/>
        </p:blipFill>
        <p:spPr>
          <a:xfrm>
            <a:off x="8401557" y="3441032"/>
            <a:ext cx="3790443" cy="26953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901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62660" y="688208"/>
            <a:ext cx="3928078" cy="5481583"/>
          </a:xfrm>
        </p:spPr>
        <p:txBody>
          <a:bodyPr>
            <a:normAutofit/>
          </a:bodyPr>
          <a:lstStyle/>
          <a:p>
            <a:r>
              <a:rPr lang="ru-RU" sz="1900" dirty="0"/>
              <a:t>популяризація товарів, видовищ, послуг і т. ін. з метою привернути увагу покупців, споживачів, глядачів, замовників тощо;</a:t>
            </a:r>
          </a:p>
          <a:p>
            <a:r>
              <a:rPr lang="ru-RU" sz="1900" dirty="0"/>
              <a:t>поширення інформації про когось (щось) для створення популярності;</a:t>
            </a:r>
          </a:p>
          <a:p>
            <a:r>
              <a:rPr lang="ru-RU" sz="1900" dirty="0"/>
              <a:t>візуальна та інша медіа-продукція (плакати, оголошення, відеокліпи), що використовуються як засіб привертання уваги потенційних споживачів.</a:t>
            </a:r>
          </a:p>
        </p:txBody>
      </p:sp>
      <p:sp>
        <p:nvSpPr>
          <p:cNvPr id="8" name="Заголовок 5">
            <a:extLst>
              <a:ext uri="{FF2B5EF4-FFF2-40B4-BE49-F238E27FC236}">
                <a16:creationId xmlns="" xmlns:a16="http://schemas.microsoft.com/office/drawing/2014/main" id="{6D271028-EE35-4ED0-B446-E56515287435}"/>
              </a:ext>
            </a:extLst>
          </p:cNvPr>
          <p:cNvSpPr txBox="1">
            <a:spLocks/>
          </p:cNvSpPr>
          <p:nvPr/>
        </p:nvSpPr>
        <p:spPr>
          <a:xfrm>
            <a:off x="0" y="49310"/>
            <a:ext cx="4244741" cy="697874"/>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uk-UA" b="1" dirty="0">
                <a:effectLst>
                  <a:outerShdw blurRad="38100" dist="38100" dir="2700000" algn="tl">
                    <a:srgbClr val="000000">
                      <a:alpha val="43137"/>
                    </a:srgbClr>
                  </a:outerShdw>
                </a:effectLst>
              </a:rPr>
              <a:t>Сучасна реклама</a:t>
            </a:r>
            <a:endParaRPr lang="ru-RU" b="1" dirty="0">
              <a:effectLst>
                <a:outerShdw blurRad="38100" dist="38100" dir="2700000" algn="tl">
                  <a:srgbClr val="000000">
                    <a:alpha val="43137"/>
                  </a:srgbClr>
                </a:outerShdw>
              </a:effectLst>
            </a:endParaRPr>
          </a:p>
        </p:txBody>
      </p:sp>
      <p:pic>
        <p:nvPicPr>
          <p:cNvPr id="7" name="Рисунок 6">
            <a:extLst>
              <a:ext uri="{FF2B5EF4-FFF2-40B4-BE49-F238E27FC236}">
                <a16:creationId xmlns="" xmlns:a16="http://schemas.microsoft.com/office/drawing/2014/main" id="{6D9F1EAB-5493-498D-ADAD-204BC62C6124}"/>
              </a:ext>
            </a:extLst>
          </p:cNvPr>
          <p:cNvPicPr>
            <a:picLocks noChangeAspect="1"/>
          </p:cNvPicPr>
          <p:nvPr/>
        </p:nvPicPr>
        <p:blipFill rotWithShape="1">
          <a:blip r:embed="rId2"/>
          <a:srcRect l="4300" t="15568" r="3108" b="15179"/>
          <a:stretch/>
        </p:blipFill>
        <p:spPr>
          <a:xfrm>
            <a:off x="4688677" y="2811209"/>
            <a:ext cx="2194560" cy="942644"/>
          </a:xfrm>
          <a:prstGeom prst="rect">
            <a:avLst/>
          </a:prstGeom>
          <a:effectLst>
            <a:outerShdw blurRad="63500" sx="102000" sy="102000" algn="ctr" rotWithShape="0">
              <a:prstClr val="black">
                <a:alpha val="40000"/>
              </a:prstClr>
            </a:outerShdw>
          </a:effectLst>
        </p:spPr>
      </p:pic>
      <p:sp>
        <p:nvSpPr>
          <p:cNvPr id="9" name="Объект 2">
            <a:extLst>
              <a:ext uri="{FF2B5EF4-FFF2-40B4-BE49-F238E27FC236}">
                <a16:creationId xmlns="" xmlns:a16="http://schemas.microsoft.com/office/drawing/2014/main" id="{BF24F1EF-A979-4EFE-AF84-9B2945C705B2}"/>
              </a:ext>
            </a:extLst>
          </p:cNvPr>
          <p:cNvSpPr txBox="1">
            <a:spLocks/>
          </p:cNvSpPr>
          <p:nvPr/>
        </p:nvSpPr>
        <p:spPr>
          <a:xfrm>
            <a:off x="8274948" y="288758"/>
            <a:ext cx="3894972" cy="20226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spcBef>
                <a:spcPts val="0"/>
              </a:spcBef>
              <a:buFont typeface="Arial" panose="020B0604020202020204" pitchFamily="34" charset="0"/>
              <a:buNone/>
            </a:pPr>
            <a:r>
              <a:rPr lang="ru-RU" sz="1900" dirty="0">
                <a:solidFill>
                  <a:srgbClr val="FFFF00"/>
                </a:solidFill>
              </a:rPr>
              <a:t>Реклама завжди</a:t>
            </a:r>
          </a:p>
          <a:p>
            <a:pPr marL="0" indent="0" algn="ctr">
              <a:spcBef>
                <a:spcPts val="0"/>
              </a:spcBef>
              <a:buFont typeface="Arial" panose="020B0604020202020204" pitchFamily="34" charset="0"/>
              <a:buNone/>
            </a:pPr>
            <a:r>
              <a:rPr lang="ru-RU" sz="1900" dirty="0">
                <a:solidFill>
                  <a:srgbClr val="FFFF00"/>
                </a:solidFill>
              </a:rPr>
              <a:t>звертається до людини,</a:t>
            </a:r>
          </a:p>
          <a:p>
            <a:pPr marL="0" indent="0" algn="ctr">
              <a:spcBef>
                <a:spcPts val="0"/>
              </a:spcBef>
              <a:buFont typeface="Arial" panose="020B0604020202020204" pitchFamily="34" charset="0"/>
              <a:buNone/>
            </a:pPr>
            <a:r>
              <a:rPr lang="ru-RU" sz="1900" dirty="0">
                <a:solidFill>
                  <a:srgbClr val="FFFF00"/>
                </a:solidFill>
              </a:rPr>
              <a:t>впливає на її свідомість,</a:t>
            </a:r>
          </a:p>
          <a:p>
            <a:pPr marL="0" indent="0" algn="ctr">
              <a:spcBef>
                <a:spcPts val="0"/>
              </a:spcBef>
              <a:buFont typeface="Arial" panose="020B0604020202020204" pitchFamily="34" charset="0"/>
              <a:buNone/>
            </a:pPr>
            <a:r>
              <a:rPr lang="ru-RU" sz="1900" dirty="0">
                <a:solidFill>
                  <a:srgbClr val="FFFF00"/>
                </a:solidFill>
              </a:rPr>
              <a:t>на прийняття того або іншого рішення,</a:t>
            </a:r>
          </a:p>
          <a:p>
            <a:pPr marL="0" indent="0" algn="ctr">
              <a:spcBef>
                <a:spcPts val="0"/>
              </a:spcBef>
              <a:buFont typeface="Arial" panose="020B0604020202020204" pitchFamily="34" charset="0"/>
              <a:buNone/>
            </a:pPr>
            <a:r>
              <a:rPr lang="ru-RU" sz="1900" dirty="0">
                <a:solidFill>
                  <a:srgbClr val="FFFF00"/>
                </a:solidFill>
              </a:rPr>
              <a:t>тому без знання психології людини</a:t>
            </a:r>
          </a:p>
          <a:p>
            <a:pPr marL="0" indent="0" algn="ctr">
              <a:spcBef>
                <a:spcPts val="0"/>
              </a:spcBef>
              <a:buFont typeface="Arial" panose="020B0604020202020204" pitchFamily="34" charset="0"/>
              <a:buNone/>
            </a:pPr>
            <a:r>
              <a:rPr lang="ru-RU" sz="1900" dirty="0">
                <a:solidFill>
                  <a:srgbClr val="FFFF00"/>
                </a:solidFill>
              </a:rPr>
              <a:t>реклама не може бути ефективною.</a:t>
            </a:r>
          </a:p>
        </p:txBody>
      </p:sp>
      <p:pic>
        <p:nvPicPr>
          <p:cNvPr id="11" name="Рисунок 10">
            <a:extLst>
              <a:ext uri="{FF2B5EF4-FFF2-40B4-BE49-F238E27FC236}">
                <a16:creationId xmlns="" xmlns:a16="http://schemas.microsoft.com/office/drawing/2014/main" id="{F21A5B94-CB21-49C4-8096-4421B7029ABD}"/>
              </a:ext>
            </a:extLst>
          </p:cNvPr>
          <p:cNvPicPr>
            <a:picLocks noChangeAspect="1"/>
          </p:cNvPicPr>
          <p:nvPr/>
        </p:nvPicPr>
        <p:blipFill rotWithShape="1">
          <a:blip r:embed="rId3"/>
          <a:srcRect l="17616" t="11788" r="2553" b="2654"/>
          <a:stretch/>
        </p:blipFill>
        <p:spPr>
          <a:xfrm>
            <a:off x="4235357" y="134227"/>
            <a:ext cx="3894972" cy="2485625"/>
          </a:xfrm>
          <a:prstGeom prst="rect">
            <a:avLst/>
          </a:prstGeom>
          <a:effectLst>
            <a:outerShdw blurRad="63500" sx="102000" sy="102000" algn="ctr" rotWithShape="0">
              <a:prstClr val="black">
                <a:alpha val="40000"/>
              </a:prstClr>
            </a:outerShdw>
          </a:effectLst>
        </p:spPr>
      </p:pic>
      <p:pic>
        <p:nvPicPr>
          <p:cNvPr id="15" name="Рисунок 14">
            <a:extLst>
              <a:ext uri="{FF2B5EF4-FFF2-40B4-BE49-F238E27FC236}">
                <a16:creationId xmlns="" xmlns:a16="http://schemas.microsoft.com/office/drawing/2014/main" id="{30DCD1BC-852F-495B-A3D2-6ECB00F6EF91}"/>
              </a:ext>
            </a:extLst>
          </p:cNvPr>
          <p:cNvPicPr>
            <a:picLocks noChangeAspect="1"/>
          </p:cNvPicPr>
          <p:nvPr/>
        </p:nvPicPr>
        <p:blipFill>
          <a:blip r:embed="rId4"/>
          <a:stretch>
            <a:fillRect/>
          </a:stretch>
        </p:blipFill>
        <p:spPr>
          <a:xfrm>
            <a:off x="7191938" y="2368556"/>
            <a:ext cx="4801140" cy="3034725"/>
          </a:xfrm>
          <a:prstGeom prst="rect">
            <a:avLst/>
          </a:prstGeom>
          <a:effectLst>
            <a:outerShdw blurRad="63500" sx="102000" sy="102000" algn="ctr" rotWithShape="0">
              <a:prstClr val="black">
                <a:alpha val="40000"/>
              </a:prstClr>
            </a:outerShdw>
          </a:effectLst>
        </p:spPr>
      </p:pic>
      <p:pic>
        <p:nvPicPr>
          <p:cNvPr id="13" name="Рисунок 12">
            <a:extLst>
              <a:ext uri="{FF2B5EF4-FFF2-40B4-BE49-F238E27FC236}">
                <a16:creationId xmlns="" xmlns:a16="http://schemas.microsoft.com/office/drawing/2014/main" id="{284D6CD2-2A27-41CF-8E4B-DBAF0E08D22E}"/>
              </a:ext>
            </a:extLst>
          </p:cNvPr>
          <p:cNvPicPr>
            <a:picLocks noChangeAspect="1"/>
          </p:cNvPicPr>
          <p:nvPr/>
        </p:nvPicPr>
        <p:blipFill rotWithShape="1">
          <a:blip r:embed="rId5"/>
          <a:srcRect l="3051" r="5870"/>
          <a:stretch/>
        </p:blipFill>
        <p:spPr>
          <a:xfrm>
            <a:off x="3984858" y="3971476"/>
            <a:ext cx="4926509" cy="19373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249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47B9030-381C-4874-A878-3D8B505F5201}"/>
              </a:ext>
            </a:extLst>
          </p:cNvPr>
          <p:cNvSpPr>
            <a:spLocks noGrp="1"/>
          </p:cNvSpPr>
          <p:nvPr>
            <p:ph type="title"/>
          </p:nvPr>
        </p:nvSpPr>
        <p:spPr>
          <a:xfrm>
            <a:off x="0" y="0"/>
            <a:ext cx="3922137" cy="1059305"/>
          </a:xfrm>
        </p:spPr>
        <p:txBody>
          <a:bodyPr/>
          <a:lstStyle/>
          <a:p>
            <a:r>
              <a:rPr lang="uk-UA" dirty="0"/>
              <a:t>З історії реклами</a:t>
            </a:r>
          </a:p>
        </p:txBody>
      </p:sp>
      <p:pic>
        <p:nvPicPr>
          <p:cNvPr id="6" name="Місце для вмісту 5">
            <a:extLst>
              <a:ext uri="{FF2B5EF4-FFF2-40B4-BE49-F238E27FC236}">
                <a16:creationId xmlns="" xmlns:a16="http://schemas.microsoft.com/office/drawing/2014/main" id="{AC4DDF31-46CE-4FCE-AD52-4C006BECFC6D}"/>
              </a:ext>
            </a:extLst>
          </p:cNvPr>
          <p:cNvPicPr>
            <a:picLocks noGrp="1" noChangeAspect="1"/>
          </p:cNvPicPr>
          <p:nvPr>
            <p:ph sz="half" idx="1"/>
          </p:nvPr>
        </p:nvPicPr>
        <p:blipFill>
          <a:blip r:embed="rId2"/>
          <a:stretch>
            <a:fillRect/>
          </a:stretch>
        </p:blipFill>
        <p:spPr>
          <a:xfrm>
            <a:off x="8319281" y="151270"/>
            <a:ext cx="3728495" cy="4950119"/>
          </a:xfrm>
        </p:spPr>
      </p:pic>
      <p:sp>
        <p:nvSpPr>
          <p:cNvPr id="8" name="TextBox 7">
            <a:extLst>
              <a:ext uri="{FF2B5EF4-FFF2-40B4-BE49-F238E27FC236}">
                <a16:creationId xmlns="" xmlns:a16="http://schemas.microsoft.com/office/drawing/2014/main" id="{BD333489-033E-48C4-B5D2-9E1DE1AF97D5}"/>
              </a:ext>
            </a:extLst>
          </p:cNvPr>
          <p:cNvSpPr txBox="1"/>
          <p:nvPr/>
        </p:nvSpPr>
        <p:spPr>
          <a:xfrm>
            <a:off x="8319280" y="5101389"/>
            <a:ext cx="3728495" cy="954107"/>
          </a:xfrm>
          <a:prstGeom prst="rect">
            <a:avLst/>
          </a:prstGeom>
          <a:noFill/>
        </p:spPr>
        <p:txBody>
          <a:bodyPr wrap="square" rtlCol="0">
            <a:spAutoFit/>
          </a:bodyPr>
          <a:lstStyle/>
          <a:p>
            <a:pPr algn="ctr"/>
            <a:r>
              <a:rPr lang="ru-RU" sz="1400" dirty="0"/>
              <a:t>Один з найдавніших ре­кламних текстів – викарбуваний на камені напис, знайдений на руїнах Мемфіса: </a:t>
            </a:r>
            <a:r>
              <a:rPr lang="ru-RU" sz="1400" dirty="0">
                <a:solidFill>
                  <a:srgbClr val="FFFF00"/>
                </a:solidFill>
              </a:rPr>
              <a:t>«</a:t>
            </a:r>
            <a:r>
              <a:rPr lang="ru-RU" sz="1400" i="1" dirty="0">
                <a:solidFill>
                  <a:srgbClr val="FFFF00"/>
                </a:solidFill>
              </a:rPr>
              <a:t>Я, Ріно з острова Крит, з ласки богів тлумачу сновидіння</a:t>
            </a:r>
            <a:r>
              <a:rPr lang="ru-RU" sz="1400" dirty="0">
                <a:solidFill>
                  <a:srgbClr val="FFFF00"/>
                </a:solidFill>
              </a:rPr>
              <a:t>»</a:t>
            </a:r>
            <a:r>
              <a:rPr lang="ru-RU" sz="1400" dirty="0"/>
              <a:t>.</a:t>
            </a:r>
            <a:endParaRPr lang="uk-UA" sz="1400" dirty="0"/>
          </a:p>
        </p:txBody>
      </p:sp>
      <p:sp>
        <p:nvSpPr>
          <p:cNvPr id="9" name="TextBox 8">
            <a:extLst>
              <a:ext uri="{FF2B5EF4-FFF2-40B4-BE49-F238E27FC236}">
                <a16:creationId xmlns="" xmlns:a16="http://schemas.microsoft.com/office/drawing/2014/main" id="{09EBECB7-01A2-49B8-B911-BAF23DC8FD1B}"/>
              </a:ext>
            </a:extLst>
          </p:cNvPr>
          <p:cNvSpPr txBox="1"/>
          <p:nvPr/>
        </p:nvSpPr>
        <p:spPr>
          <a:xfrm>
            <a:off x="3922138" y="255116"/>
            <a:ext cx="4276669" cy="646331"/>
          </a:xfrm>
          <a:prstGeom prst="rect">
            <a:avLst/>
          </a:prstGeom>
          <a:noFill/>
        </p:spPr>
        <p:txBody>
          <a:bodyPr wrap="square" rtlCol="0">
            <a:spAutoFit/>
          </a:bodyPr>
          <a:lstStyle/>
          <a:p>
            <a:pPr algn="ctr"/>
            <a:r>
              <a:rPr lang="ru-RU" dirty="0"/>
              <a:t>Слово «реклама» походить від латинського </a:t>
            </a:r>
            <a:r>
              <a:rPr lang="ru-RU" i="1" dirty="0">
                <a:solidFill>
                  <a:srgbClr val="FFFF00"/>
                </a:solidFill>
              </a:rPr>
              <a:t>reclamare</a:t>
            </a:r>
            <a:r>
              <a:rPr lang="ru-RU" dirty="0"/>
              <a:t> – вик­рикувати.</a:t>
            </a:r>
            <a:endParaRPr lang="uk-UA" dirty="0"/>
          </a:p>
        </p:txBody>
      </p:sp>
      <p:sp>
        <p:nvSpPr>
          <p:cNvPr id="10" name="TextBox 9">
            <a:extLst>
              <a:ext uri="{FF2B5EF4-FFF2-40B4-BE49-F238E27FC236}">
                <a16:creationId xmlns="" xmlns:a16="http://schemas.microsoft.com/office/drawing/2014/main" id="{5ADFAA72-475C-4ED6-BCB9-57DAE04874E5}"/>
              </a:ext>
            </a:extLst>
          </p:cNvPr>
          <p:cNvSpPr txBox="1"/>
          <p:nvPr/>
        </p:nvSpPr>
        <p:spPr>
          <a:xfrm>
            <a:off x="0" y="962872"/>
            <a:ext cx="8346631" cy="646331"/>
          </a:xfrm>
          <a:prstGeom prst="rect">
            <a:avLst/>
          </a:prstGeom>
          <a:noFill/>
        </p:spPr>
        <p:txBody>
          <a:bodyPr wrap="square" rtlCol="0">
            <a:spAutoFit/>
          </a:bodyPr>
          <a:lstStyle/>
          <a:p>
            <a:r>
              <a:rPr lang="uk-UA" dirty="0"/>
              <a:t>Рекламна діяльність зародилася ще на світанку цивілізації, пе­режила різні етапи еволюції разом з еволюцією людини, її потреб і культурного розвитку.</a:t>
            </a:r>
          </a:p>
        </p:txBody>
      </p:sp>
      <p:sp>
        <p:nvSpPr>
          <p:cNvPr id="12" name="TextBox 11">
            <a:extLst>
              <a:ext uri="{FF2B5EF4-FFF2-40B4-BE49-F238E27FC236}">
                <a16:creationId xmlns="" xmlns:a16="http://schemas.microsoft.com/office/drawing/2014/main" id="{EE904344-AB22-4AF4-936A-8C2177FF7296}"/>
              </a:ext>
            </a:extLst>
          </p:cNvPr>
          <p:cNvSpPr txBox="1"/>
          <p:nvPr/>
        </p:nvSpPr>
        <p:spPr>
          <a:xfrm>
            <a:off x="4449924" y="1816893"/>
            <a:ext cx="3748883" cy="2246769"/>
          </a:xfrm>
          <a:prstGeom prst="rect">
            <a:avLst/>
          </a:prstGeom>
          <a:noFill/>
        </p:spPr>
        <p:txBody>
          <a:bodyPr wrap="square" rtlCol="0">
            <a:spAutoFit/>
          </a:bodyPr>
          <a:lstStyle/>
          <a:p>
            <a:r>
              <a:rPr lang="uk-UA" sz="1400" dirty="0"/>
              <a:t>Глашатаї використовувалися для повсякденного інформування жителів стародавніх міст. Вони повідомляли населенню найрізно­манітнішу інформацію: </a:t>
            </a:r>
            <a:r>
              <a:rPr lang="uk-UA" sz="1400" i="1" dirty="0"/>
              <a:t>про вшанування уславлених полководців, про прибуття в місто чужоземних послів, про чергову роздачу хліба або грандіозну циркову виставу, про виклик громадян у суд, про ви­несення вироків і виконання страт тощо.</a:t>
            </a:r>
          </a:p>
        </p:txBody>
      </p:sp>
      <p:sp>
        <p:nvSpPr>
          <p:cNvPr id="14" name="TextBox 13">
            <a:extLst>
              <a:ext uri="{FF2B5EF4-FFF2-40B4-BE49-F238E27FC236}">
                <a16:creationId xmlns="" xmlns:a16="http://schemas.microsoft.com/office/drawing/2014/main" id="{5924878A-374B-4EA8-B963-0054AD9A0F36}"/>
              </a:ext>
            </a:extLst>
          </p:cNvPr>
          <p:cNvSpPr txBox="1"/>
          <p:nvPr/>
        </p:nvSpPr>
        <p:spPr>
          <a:xfrm>
            <a:off x="4459045" y="4098102"/>
            <a:ext cx="3728495" cy="1815882"/>
          </a:xfrm>
          <a:prstGeom prst="rect">
            <a:avLst/>
          </a:prstGeom>
          <a:noFill/>
        </p:spPr>
        <p:txBody>
          <a:bodyPr wrap="square" rtlCol="0">
            <a:spAutoFit/>
          </a:bodyPr>
          <a:lstStyle/>
          <a:p>
            <a:r>
              <a:rPr lang="ru-RU" sz="1400" dirty="0"/>
              <a:t>Навіть у ті часи велике значення мали окремі елементи процесу рекламування: </a:t>
            </a:r>
            <a:r>
              <a:rPr lang="ru-RU" sz="1400" i="1" dirty="0"/>
              <a:t>смислове навантаження закликів і вигуків, їх лексич­не значення, інтонування, тембр голосу, мелодика звуку, а також зо­внішній вигляд (одяг, зачіска, міміка, жести, набір предметів, якими вони користувалися, намагаючись привернути до себе увагу).</a:t>
            </a:r>
            <a:endParaRPr lang="uk-UA" sz="1400" i="1" dirty="0"/>
          </a:p>
        </p:txBody>
      </p:sp>
      <p:sp>
        <p:nvSpPr>
          <p:cNvPr id="15" name="Прямокутник: округлені кути 14">
            <a:extLst>
              <a:ext uri="{FF2B5EF4-FFF2-40B4-BE49-F238E27FC236}">
                <a16:creationId xmlns="" xmlns:a16="http://schemas.microsoft.com/office/drawing/2014/main" id="{DA7830C9-37B9-4F22-B7A1-42955C5501A2}"/>
              </a:ext>
            </a:extLst>
          </p:cNvPr>
          <p:cNvSpPr/>
          <p:nvPr/>
        </p:nvSpPr>
        <p:spPr>
          <a:xfrm>
            <a:off x="3922139" y="237895"/>
            <a:ext cx="4276669" cy="680771"/>
          </a:xfrm>
          <a:prstGeom prst="roundRect">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7" name="Рисунок 16">
            <a:extLst>
              <a:ext uri="{FF2B5EF4-FFF2-40B4-BE49-F238E27FC236}">
                <a16:creationId xmlns="" xmlns:a16="http://schemas.microsoft.com/office/drawing/2014/main" id="{C4DC2F04-DEA9-4C94-A917-EAD7AC645695}"/>
              </a:ext>
            </a:extLst>
          </p:cNvPr>
          <p:cNvPicPr>
            <a:picLocks noChangeAspect="1"/>
          </p:cNvPicPr>
          <p:nvPr/>
        </p:nvPicPr>
        <p:blipFill>
          <a:blip r:embed="rId3"/>
          <a:stretch>
            <a:fillRect/>
          </a:stretch>
        </p:blipFill>
        <p:spPr>
          <a:xfrm>
            <a:off x="0" y="1730269"/>
            <a:ext cx="4347694" cy="4402228"/>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 xmlns:a16="http://schemas.microsoft.com/office/drawing/2014/main" id="{5DC4B1B8-9472-4620-93BE-A82CEAE48A95}"/>
              </a:ext>
            </a:extLst>
          </p:cNvPr>
          <p:cNvSpPr txBox="1"/>
          <p:nvPr/>
        </p:nvSpPr>
        <p:spPr>
          <a:xfrm>
            <a:off x="1790298" y="3615066"/>
            <a:ext cx="2377440" cy="2031325"/>
          </a:xfrm>
          <a:prstGeom prst="rect">
            <a:avLst/>
          </a:prstGeom>
          <a:noFill/>
        </p:spPr>
        <p:txBody>
          <a:bodyPr wrap="square" rtlCol="0">
            <a:spAutoFit/>
          </a:bodyPr>
          <a:lstStyle/>
          <a:p>
            <a:r>
              <a:rPr lang="ru-RU" dirty="0">
                <a:solidFill>
                  <a:schemeClr val="bg1"/>
                </a:solidFill>
              </a:rPr>
              <a:t>Інститут глашатаїв був зафіксований на державному рівні дуже давно. Посада глашатая згадується ще в XIV ст. до Різдва Христового.</a:t>
            </a:r>
            <a:endParaRPr lang="uk-UA" dirty="0">
              <a:solidFill>
                <a:schemeClr val="bg1"/>
              </a:solidFill>
            </a:endParaRPr>
          </a:p>
        </p:txBody>
      </p:sp>
    </p:spTree>
    <p:extLst>
      <p:ext uri="{BB962C8B-B14F-4D97-AF65-F5344CB8AC3E}">
        <p14:creationId xmlns:p14="http://schemas.microsoft.com/office/powerpoint/2010/main" val="2287171219"/>
      </p:ext>
    </p:extLst>
  </p:cSld>
  <p:clrMapOvr>
    <a:masterClrMapping/>
  </p:clrMapOvr>
</p:sld>
</file>

<file path=ppt/theme/theme1.xml><?xml version="1.0" encoding="utf-8"?>
<a:theme xmlns:a="http://schemas.openxmlformats.org/drawingml/2006/main" name="Галерея">
  <a:themeElements>
    <a:clrScheme name="Галерея">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Галерея">
      <a:majorFont>
        <a:latin typeface="Rockwel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Gallery</Template>
  <TotalTime>1673</TotalTime>
  <Words>970</Words>
  <Application>Microsoft Office PowerPoint</Application>
  <PresentationFormat>Произвольный</PresentationFormat>
  <Paragraphs>139</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Галерея</vt:lpstr>
      <vt:lpstr>Графічний дизайн</vt:lpstr>
      <vt:lpstr>Ілюстрація. Цифрове мистецтво.</vt:lpstr>
      <vt:lpstr>З історії ілюстрацій</vt:lpstr>
      <vt:lpstr>Презентация PowerPoint</vt:lpstr>
      <vt:lpstr>Книжкова ілюстрація</vt:lpstr>
      <vt:lpstr>інфографіка</vt:lpstr>
      <vt:lpstr>Цифрове мистецтво</vt:lpstr>
      <vt:lpstr>Презентация PowerPoint</vt:lpstr>
      <vt:lpstr>З історії реклами</vt:lpstr>
      <vt:lpstr>Реклама на вулицях сучасних міст</vt:lpstr>
      <vt:lpstr>Фірмовий стиль</vt:lpstr>
      <vt:lpstr>Об’єкти фірмового стилю</vt:lpstr>
      <vt:lpstr>Презентация PowerPoint</vt:lpstr>
      <vt:lpstr>Презентация PowerPoint</vt:lpstr>
      <vt:lpstr>Презентация PowerPoint</vt:lpstr>
      <vt:lpstr>Презентация PowerPoint</vt:lpstr>
      <vt:lpstr>Презентация PowerPoint</vt:lpstr>
      <vt:lpstr>Практичне завдання</vt:lpstr>
      <vt:lpstr>Домашня робота</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Графічний дизайн</dc:title>
  <dc:creator>Galyna</dc:creator>
  <cp:lastModifiedBy>admin</cp:lastModifiedBy>
  <cp:revision>157</cp:revision>
  <dcterms:created xsi:type="dcterms:W3CDTF">2018-06-11T08:49:56Z</dcterms:created>
  <dcterms:modified xsi:type="dcterms:W3CDTF">2020-04-27T08:18:54Z</dcterms:modified>
</cp:coreProperties>
</file>